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AEB74-B8F5-4C87-BA57-6EA044E5616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C432F7E-E594-4444-AC9F-B24E7F9B49F5}">
      <dgm:prSet/>
      <dgm:spPr/>
      <dgm:t>
        <a:bodyPr/>
        <a:lstStyle/>
        <a:p>
          <a:r>
            <a:rPr lang="nl-NL" dirty="0"/>
            <a:t>5 Ordes van de klasse vogels (in de dierenwinkel)</a:t>
          </a:r>
          <a:endParaRPr lang="en-US" dirty="0"/>
        </a:p>
      </dgm:t>
    </dgm:pt>
    <dgm:pt modelId="{D054FA3B-3487-4B28-9F16-31EEEC7595CB}" type="parTrans" cxnId="{435195D1-867B-4A0C-9A40-66FB9AF43C27}">
      <dgm:prSet/>
      <dgm:spPr/>
      <dgm:t>
        <a:bodyPr/>
        <a:lstStyle/>
        <a:p>
          <a:endParaRPr lang="en-US"/>
        </a:p>
      </dgm:t>
    </dgm:pt>
    <dgm:pt modelId="{267998C2-0B43-4BD9-80FE-103EBD235F37}" type="sibTrans" cxnId="{435195D1-867B-4A0C-9A40-66FB9AF43C27}">
      <dgm:prSet/>
      <dgm:spPr/>
      <dgm:t>
        <a:bodyPr/>
        <a:lstStyle/>
        <a:p>
          <a:endParaRPr lang="en-US"/>
        </a:p>
      </dgm:t>
    </dgm:pt>
    <dgm:pt modelId="{3C2A94D2-8F65-4204-B6A2-F911CD8BCBE3}">
      <dgm:prSet/>
      <dgm:spPr/>
      <dgm:t>
        <a:bodyPr/>
        <a:lstStyle/>
        <a:p>
          <a:r>
            <a:rPr lang="nl-NL" dirty="0"/>
            <a:t>1. Hoenderachtigen (Fazant </a:t>
          </a:r>
          <a:r>
            <a:rPr lang="nl-NL" dirty="0" err="1"/>
            <a:t>achtigen</a:t>
          </a:r>
          <a:endParaRPr lang="en-US" dirty="0"/>
        </a:p>
      </dgm:t>
    </dgm:pt>
    <dgm:pt modelId="{0E2F0355-52B3-4F99-B33C-539061346588}" type="parTrans" cxnId="{F04F9691-686D-48A7-827C-815CE332137B}">
      <dgm:prSet/>
      <dgm:spPr/>
      <dgm:t>
        <a:bodyPr/>
        <a:lstStyle/>
        <a:p>
          <a:endParaRPr lang="en-US"/>
        </a:p>
      </dgm:t>
    </dgm:pt>
    <dgm:pt modelId="{609AC88A-452F-4B5F-8D47-8D492D0CFFFE}" type="sibTrans" cxnId="{F04F9691-686D-48A7-827C-815CE332137B}">
      <dgm:prSet/>
      <dgm:spPr/>
      <dgm:t>
        <a:bodyPr/>
        <a:lstStyle/>
        <a:p>
          <a:endParaRPr lang="en-US"/>
        </a:p>
      </dgm:t>
    </dgm:pt>
    <dgm:pt modelId="{EC88E1C5-8D29-49DC-AE75-E0D868E558A7}">
      <dgm:prSet/>
      <dgm:spPr/>
      <dgm:t>
        <a:bodyPr/>
        <a:lstStyle/>
        <a:p>
          <a:r>
            <a:rPr lang="nl-NL"/>
            <a:t>2. Watervogels (Eend achtigen) </a:t>
          </a:r>
          <a:endParaRPr lang="en-US"/>
        </a:p>
      </dgm:t>
    </dgm:pt>
    <dgm:pt modelId="{DC3DBBF9-2773-4965-BA4F-09F890A3AC7D}" type="parTrans" cxnId="{8EB8FF2E-C8A1-481C-BEE9-BE7AFE7E5F47}">
      <dgm:prSet/>
      <dgm:spPr/>
      <dgm:t>
        <a:bodyPr/>
        <a:lstStyle/>
        <a:p>
          <a:endParaRPr lang="en-US"/>
        </a:p>
      </dgm:t>
    </dgm:pt>
    <dgm:pt modelId="{68D36110-B753-4074-AB43-09439878455B}" type="sibTrans" cxnId="{8EB8FF2E-C8A1-481C-BEE9-BE7AFE7E5F47}">
      <dgm:prSet/>
      <dgm:spPr/>
      <dgm:t>
        <a:bodyPr/>
        <a:lstStyle/>
        <a:p>
          <a:endParaRPr lang="en-US"/>
        </a:p>
      </dgm:t>
    </dgm:pt>
    <dgm:pt modelId="{5704F239-CD00-4120-879D-A0B99497D307}">
      <dgm:prSet/>
      <dgm:spPr/>
      <dgm:t>
        <a:bodyPr/>
        <a:lstStyle/>
        <a:p>
          <a:r>
            <a:rPr lang="nl-NL"/>
            <a:t>3. Duif achtigen</a:t>
          </a:r>
          <a:endParaRPr lang="en-US"/>
        </a:p>
      </dgm:t>
    </dgm:pt>
    <dgm:pt modelId="{9B22EC4D-ADC1-4BD7-BB69-3C2A6C48BDD1}" type="parTrans" cxnId="{CF5C4D3E-E64C-498B-8CD0-D6E8218DD9C6}">
      <dgm:prSet/>
      <dgm:spPr/>
      <dgm:t>
        <a:bodyPr/>
        <a:lstStyle/>
        <a:p>
          <a:endParaRPr lang="en-US"/>
        </a:p>
      </dgm:t>
    </dgm:pt>
    <dgm:pt modelId="{ADD8DE23-6F6F-44C6-AC8F-198A9B7E143F}" type="sibTrans" cxnId="{CF5C4D3E-E64C-498B-8CD0-D6E8218DD9C6}">
      <dgm:prSet/>
      <dgm:spPr/>
      <dgm:t>
        <a:bodyPr/>
        <a:lstStyle/>
        <a:p>
          <a:endParaRPr lang="en-US"/>
        </a:p>
      </dgm:t>
    </dgm:pt>
    <dgm:pt modelId="{CA0E9FAD-16D7-4001-9312-F1923E647D17}">
      <dgm:prSet/>
      <dgm:spPr/>
      <dgm:t>
        <a:bodyPr/>
        <a:lstStyle/>
        <a:p>
          <a:r>
            <a:rPr lang="nl-NL"/>
            <a:t>4. Papegaai achtigen</a:t>
          </a:r>
          <a:endParaRPr lang="en-US"/>
        </a:p>
      </dgm:t>
    </dgm:pt>
    <dgm:pt modelId="{90F7CF90-A61E-4DFC-97FC-F1759E35FB62}" type="parTrans" cxnId="{AFCB55A8-0730-4634-8045-9BD4341E7171}">
      <dgm:prSet/>
      <dgm:spPr/>
      <dgm:t>
        <a:bodyPr/>
        <a:lstStyle/>
        <a:p>
          <a:endParaRPr lang="en-US"/>
        </a:p>
      </dgm:t>
    </dgm:pt>
    <dgm:pt modelId="{B8DE5C2B-ABEA-4A5D-9032-C458AF2C715E}" type="sibTrans" cxnId="{AFCB55A8-0730-4634-8045-9BD4341E7171}">
      <dgm:prSet/>
      <dgm:spPr/>
      <dgm:t>
        <a:bodyPr/>
        <a:lstStyle/>
        <a:p>
          <a:endParaRPr lang="en-US"/>
        </a:p>
      </dgm:t>
    </dgm:pt>
    <dgm:pt modelId="{DE80A027-C5FE-4897-9A67-BC2FCFB7DE10}">
      <dgm:prSet/>
      <dgm:spPr/>
      <dgm:t>
        <a:bodyPr/>
        <a:lstStyle/>
        <a:p>
          <a:r>
            <a:rPr lang="nl-NL"/>
            <a:t>5. Zangvogels</a:t>
          </a:r>
          <a:endParaRPr lang="en-US"/>
        </a:p>
      </dgm:t>
    </dgm:pt>
    <dgm:pt modelId="{A632EBC7-9A2D-4513-863A-894838424D90}" type="parTrans" cxnId="{2053BC48-FBDE-4DF7-81CB-EEE4A7B0EE72}">
      <dgm:prSet/>
      <dgm:spPr/>
      <dgm:t>
        <a:bodyPr/>
        <a:lstStyle/>
        <a:p>
          <a:endParaRPr lang="en-US"/>
        </a:p>
      </dgm:t>
    </dgm:pt>
    <dgm:pt modelId="{F8388AB6-5379-4E23-957D-2A93978A1230}" type="sibTrans" cxnId="{2053BC48-FBDE-4DF7-81CB-EEE4A7B0EE72}">
      <dgm:prSet/>
      <dgm:spPr/>
      <dgm:t>
        <a:bodyPr/>
        <a:lstStyle/>
        <a:p>
          <a:endParaRPr lang="en-US"/>
        </a:p>
      </dgm:t>
    </dgm:pt>
    <dgm:pt modelId="{69EFC498-9616-4DBB-AAC9-F3817BDCCA9A}" type="pres">
      <dgm:prSet presAssocID="{759AEB74-B8F5-4C87-BA57-6EA044E56160}" presName="linear" presStyleCnt="0">
        <dgm:presLayoutVars>
          <dgm:animLvl val="lvl"/>
          <dgm:resizeHandles val="exact"/>
        </dgm:presLayoutVars>
      </dgm:prSet>
      <dgm:spPr/>
    </dgm:pt>
    <dgm:pt modelId="{E5704B21-C23B-44CE-962F-8B4D49335830}" type="pres">
      <dgm:prSet presAssocID="{DC432F7E-E594-4444-AC9F-B24E7F9B49F5}" presName="parentText" presStyleLbl="node1" presStyleIdx="0" presStyleCnt="6">
        <dgm:presLayoutVars>
          <dgm:chMax val="0"/>
          <dgm:bulletEnabled val="1"/>
        </dgm:presLayoutVars>
      </dgm:prSet>
      <dgm:spPr/>
    </dgm:pt>
    <dgm:pt modelId="{FD262F72-9D79-4EC5-A636-A62ADA046AB8}" type="pres">
      <dgm:prSet presAssocID="{267998C2-0B43-4BD9-80FE-103EBD235F37}" presName="spacer" presStyleCnt="0"/>
      <dgm:spPr/>
    </dgm:pt>
    <dgm:pt modelId="{4D35A5E0-286D-4BC3-8B66-519AE6B7B42A}" type="pres">
      <dgm:prSet presAssocID="{3C2A94D2-8F65-4204-B6A2-F911CD8BCBE3}" presName="parentText" presStyleLbl="node1" presStyleIdx="1" presStyleCnt="6">
        <dgm:presLayoutVars>
          <dgm:chMax val="0"/>
          <dgm:bulletEnabled val="1"/>
        </dgm:presLayoutVars>
      </dgm:prSet>
      <dgm:spPr/>
    </dgm:pt>
    <dgm:pt modelId="{362A0087-1231-4405-B340-DF5C6AFB06F6}" type="pres">
      <dgm:prSet presAssocID="{609AC88A-452F-4B5F-8D47-8D492D0CFFFE}" presName="spacer" presStyleCnt="0"/>
      <dgm:spPr/>
    </dgm:pt>
    <dgm:pt modelId="{A34EFEB5-5E0A-4F38-A580-C1B0916815B8}" type="pres">
      <dgm:prSet presAssocID="{EC88E1C5-8D29-49DC-AE75-E0D868E558A7}" presName="parentText" presStyleLbl="node1" presStyleIdx="2" presStyleCnt="6">
        <dgm:presLayoutVars>
          <dgm:chMax val="0"/>
          <dgm:bulletEnabled val="1"/>
        </dgm:presLayoutVars>
      </dgm:prSet>
      <dgm:spPr/>
    </dgm:pt>
    <dgm:pt modelId="{4E48CE87-9BD8-49CA-B91A-EE9878103F71}" type="pres">
      <dgm:prSet presAssocID="{68D36110-B753-4074-AB43-09439878455B}" presName="spacer" presStyleCnt="0"/>
      <dgm:spPr/>
    </dgm:pt>
    <dgm:pt modelId="{86CD3FD5-314F-4AAE-8DE0-C7EB6B356849}" type="pres">
      <dgm:prSet presAssocID="{5704F239-CD00-4120-879D-A0B99497D307}" presName="parentText" presStyleLbl="node1" presStyleIdx="3" presStyleCnt="6">
        <dgm:presLayoutVars>
          <dgm:chMax val="0"/>
          <dgm:bulletEnabled val="1"/>
        </dgm:presLayoutVars>
      </dgm:prSet>
      <dgm:spPr/>
    </dgm:pt>
    <dgm:pt modelId="{0214E8A8-71EE-4110-885A-156A0FC1330D}" type="pres">
      <dgm:prSet presAssocID="{ADD8DE23-6F6F-44C6-AC8F-198A9B7E143F}" presName="spacer" presStyleCnt="0"/>
      <dgm:spPr/>
    </dgm:pt>
    <dgm:pt modelId="{1AA34283-15D8-49F9-AEEB-5D31062054D4}" type="pres">
      <dgm:prSet presAssocID="{CA0E9FAD-16D7-4001-9312-F1923E647D17}" presName="parentText" presStyleLbl="node1" presStyleIdx="4" presStyleCnt="6">
        <dgm:presLayoutVars>
          <dgm:chMax val="0"/>
          <dgm:bulletEnabled val="1"/>
        </dgm:presLayoutVars>
      </dgm:prSet>
      <dgm:spPr/>
    </dgm:pt>
    <dgm:pt modelId="{C179719C-8FE8-4218-BFA8-CA8FFD095D81}" type="pres">
      <dgm:prSet presAssocID="{B8DE5C2B-ABEA-4A5D-9032-C458AF2C715E}" presName="spacer" presStyleCnt="0"/>
      <dgm:spPr/>
    </dgm:pt>
    <dgm:pt modelId="{8BFF2048-75A9-41B6-9627-1F83C243B0F5}" type="pres">
      <dgm:prSet presAssocID="{DE80A027-C5FE-4897-9A67-BC2FCFB7DE10}" presName="parentText" presStyleLbl="node1" presStyleIdx="5" presStyleCnt="6">
        <dgm:presLayoutVars>
          <dgm:chMax val="0"/>
          <dgm:bulletEnabled val="1"/>
        </dgm:presLayoutVars>
      </dgm:prSet>
      <dgm:spPr/>
    </dgm:pt>
  </dgm:ptLst>
  <dgm:cxnLst>
    <dgm:cxn modelId="{8EB8FF2E-C8A1-481C-BEE9-BE7AFE7E5F47}" srcId="{759AEB74-B8F5-4C87-BA57-6EA044E56160}" destId="{EC88E1C5-8D29-49DC-AE75-E0D868E558A7}" srcOrd="2" destOrd="0" parTransId="{DC3DBBF9-2773-4965-BA4F-09F890A3AC7D}" sibTransId="{68D36110-B753-4074-AB43-09439878455B}"/>
    <dgm:cxn modelId="{18242730-D523-4FD2-887E-DA706F9AF95E}" type="presOf" srcId="{3C2A94D2-8F65-4204-B6A2-F911CD8BCBE3}" destId="{4D35A5E0-286D-4BC3-8B66-519AE6B7B42A}" srcOrd="0" destOrd="0" presId="urn:microsoft.com/office/officeart/2005/8/layout/vList2"/>
    <dgm:cxn modelId="{CF5C4D3E-E64C-498B-8CD0-D6E8218DD9C6}" srcId="{759AEB74-B8F5-4C87-BA57-6EA044E56160}" destId="{5704F239-CD00-4120-879D-A0B99497D307}" srcOrd="3" destOrd="0" parTransId="{9B22EC4D-ADC1-4BD7-BB69-3C2A6C48BDD1}" sibTransId="{ADD8DE23-6F6F-44C6-AC8F-198A9B7E143F}"/>
    <dgm:cxn modelId="{72862843-902F-48DA-A272-F9CA216C1EA0}" type="presOf" srcId="{DC432F7E-E594-4444-AC9F-B24E7F9B49F5}" destId="{E5704B21-C23B-44CE-962F-8B4D49335830}" srcOrd="0" destOrd="0" presId="urn:microsoft.com/office/officeart/2005/8/layout/vList2"/>
    <dgm:cxn modelId="{E8A00245-A5F1-4DE2-91F6-55A86CD5701C}" type="presOf" srcId="{CA0E9FAD-16D7-4001-9312-F1923E647D17}" destId="{1AA34283-15D8-49F9-AEEB-5D31062054D4}" srcOrd="0" destOrd="0" presId="urn:microsoft.com/office/officeart/2005/8/layout/vList2"/>
    <dgm:cxn modelId="{2053BC48-FBDE-4DF7-81CB-EEE4A7B0EE72}" srcId="{759AEB74-B8F5-4C87-BA57-6EA044E56160}" destId="{DE80A027-C5FE-4897-9A67-BC2FCFB7DE10}" srcOrd="5" destOrd="0" parTransId="{A632EBC7-9A2D-4513-863A-894838424D90}" sibTransId="{F8388AB6-5379-4E23-957D-2A93978A1230}"/>
    <dgm:cxn modelId="{F04F9691-686D-48A7-827C-815CE332137B}" srcId="{759AEB74-B8F5-4C87-BA57-6EA044E56160}" destId="{3C2A94D2-8F65-4204-B6A2-F911CD8BCBE3}" srcOrd="1" destOrd="0" parTransId="{0E2F0355-52B3-4F99-B33C-539061346588}" sibTransId="{609AC88A-452F-4B5F-8D47-8D492D0CFFFE}"/>
    <dgm:cxn modelId="{047C0F9F-A0AF-4F76-A86C-1803E7D2ECD1}" type="presOf" srcId="{759AEB74-B8F5-4C87-BA57-6EA044E56160}" destId="{69EFC498-9616-4DBB-AAC9-F3817BDCCA9A}" srcOrd="0" destOrd="0" presId="urn:microsoft.com/office/officeart/2005/8/layout/vList2"/>
    <dgm:cxn modelId="{AFCB55A8-0730-4634-8045-9BD4341E7171}" srcId="{759AEB74-B8F5-4C87-BA57-6EA044E56160}" destId="{CA0E9FAD-16D7-4001-9312-F1923E647D17}" srcOrd="4" destOrd="0" parTransId="{90F7CF90-A61E-4DFC-97FC-F1759E35FB62}" sibTransId="{B8DE5C2B-ABEA-4A5D-9032-C458AF2C715E}"/>
    <dgm:cxn modelId="{64269CC6-BD01-4715-866B-208C9B748A90}" type="presOf" srcId="{5704F239-CD00-4120-879D-A0B99497D307}" destId="{86CD3FD5-314F-4AAE-8DE0-C7EB6B356849}" srcOrd="0" destOrd="0" presId="urn:microsoft.com/office/officeart/2005/8/layout/vList2"/>
    <dgm:cxn modelId="{435195D1-867B-4A0C-9A40-66FB9AF43C27}" srcId="{759AEB74-B8F5-4C87-BA57-6EA044E56160}" destId="{DC432F7E-E594-4444-AC9F-B24E7F9B49F5}" srcOrd="0" destOrd="0" parTransId="{D054FA3B-3487-4B28-9F16-31EEEC7595CB}" sibTransId="{267998C2-0B43-4BD9-80FE-103EBD235F37}"/>
    <dgm:cxn modelId="{7E5A04F3-553B-4570-9679-8D4C244EB262}" type="presOf" srcId="{DE80A027-C5FE-4897-9A67-BC2FCFB7DE10}" destId="{8BFF2048-75A9-41B6-9627-1F83C243B0F5}" srcOrd="0" destOrd="0" presId="urn:microsoft.com/office/officeart/2005/8/layout/vList2"/>
    <dgm:cxn modelId="{A878A0F7-2910-43CD-8F8C-23284708C35C}" type="presOf" srcId="{EC88E1C5-8D29-49DC-AE75-E0D868E558A7}" destId="{A34EFEB5-5E0A-4F38-A580-C1B0916815B8}" srcOrd="0" destOrd="0" presId="urn:microsoft.com/office/officeart/2005/8/layout/vList2"/>
    <dgm:cxn modelId="{0505A57F-C57B-4743-90CF-0147D6C61515}" type="presParOf" srcId="{69EFC498-9616-4DBB-AAC9-F3817BDCCA9A}" destId="{E5704B21-C23B-44CE-962F-8B4D49335830}" srcOrd="0" destOrd="0" presId="urn:microsoft.com/office/officeart/2005/8/layout/vList2"/>
    <dgm:cxn modelId="{26F9BC36-EC4A-4B37-B464-BDBDE21971B0}" type="presParOf" srcId="{69EFC498-9616-4DBB-AAC9-F3817BDCCA9A}" destId="{FD262F72-9D79-4EC5-A636-A62ADA046AB8}" srcOrd="1" destOrd="0" presId="urn:microsoft.com/office/officeart/2005/8/layout/vList2"/>
    <dgm:cxn modelId="{EBAC4CBE-7F06-4183-8FD5-5F17CB91526C}" type="presParOf" srcId="{69EFC498-9616-4DBB-AAC9-F3817BDCCA9A}" destId="{4D35A5E0-286D-4BC3-8B66-519AE6B7B42A}" srcOrd="2" destOrd="0" presId="urn:microsoft.com/office/officeart/2005/8/layout/vList2"/>
    <dgm:cxn modelId="{F16E6CFC-C507-4E33-A49C-210173BA8992}" type="presParOf" srcId="{69EFC498-9616-4DBB-AAC9-F3817BDCCA9A}" destId="{362A0087-1231-4405-B340-DF5C6AFB06F6}" srcOrd="3" destOrd="0" presId="urn:microsoft.com/office/officeart/2005/8/layout/vList2"/>
    <dgm:cxn modelId="{929FC929-4C50-4748-BECB-A56B3D0D6D55}" type="presParOf" srcId="{69EFC498-9616-4DBB-AAC9-F3817BDCCA9A}" destId="{A34EFEB5-5E0A-4F38-A580-C1B0916815B8}" srcOrd="4" destOrd="0" presId="urn:microsoft.com/office/officeart/2005/8/layout/vList2"/>
    <dgm:cxn modelId="{A8F364A0-3D02-4681-B5BB-8A1D06516FB1}" type="presParOf" srcId="{69EFC498-9616-4DBB-AAC9-F3817BDCCA9A}" destId="{4E48CE87-9BD8-49CA-B91A-EE9878103F71}" srcOrd="5" destOrd="0" presId="urn:microsoft.com/office/officeart/2005/8/layout/vList2"/>
    <dgm:cxn modelId="{D7A0E26E-71AE-4EE1-BD8C-8E890387B103}" type="presParOf" srcId="{69EFC498-9616-4DBB-AAC9-F3817BDCCA9A}" destId="{86CD3FD5-314F-4AAE-8DE0-C7EB6B356849}" srcOrd="6" destOrd="0" presId="urn:microsoft.com/office/officeart/2005/8/layout/vList2"/>
    <dgm:cxn modelId="{4A88FA30-718D-40D4-A70A-BE2398E67AE4}" type="presParOf" srcId="{69EFC498-9616-4DBB-AAC9-F3817BDCCA9A}" destId="{0214E8A8-71EE-4110-885A-156A0FC1330D}" srcOrd="7" destOrd="0" presId="urn:microsoft.com/office/officeart/2005/8/layout/vList2"/>
    <dgm:cxn modelId="{6C72EA20-9121-458B-B247-352ABD32F1FA}" type="presParOf" srcId="{69EFC498-9616-4DBB-AAC9-F3817BDCCA9A}" destId="{1AA34283-15D8-49F9-AEEB-5D31062054D4}" srcOrd="8" destOrd="0" presId="urn:microsoft.com/office/officeart/2005/8/layout/vList2"/>
    <dgm:cxn modelId="{2FC7307C-C6A3-45AD-BDB2-B394B7E0FD95}" type="presParOf" srcId="{69EFC498-9616-4DBB-AAC9-F3817BDCCA9A}" destId="{C179719C-8FE8-4218-BFA8-CA8FFD095D81}" srcOrd="9" destOrd="0" presId="urn:microsoft.com/office/officeart/2005/8/layout/vList2"/>
    <dgm:cxn modelId="{B2705C98-E11A-42E9-BDDD-06DD6EA00522}" type="presParOf" srcId="{69EFC498-9616-4DBB-AAC9-F3817BDCCA9A}" destId="{8BFF2048-75A9-41B6-9627-1F83C243B0F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8F781-BE5E-42F9-9DC2-AE7D52ADB8E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C9F275DA-D13A-4708-AFBF-23BEA8EEBF2E}">
      <dgm:prSet/>
      <dgm:spPr/>
      <dgm:t>
        <a:bodyPr/>
        <a:lstStyle/>
        <a:p>
          <a:r>
            <a:rPr lang="nl-NL"/>
            <a:t>Rode Lori</a:t>
          </a:r>
          <a:endParaRPr lang="en-US"/>
        </a:p>
      </dgm:t>
    </dgm:pt>
    <dgm:pt modelId="{C8CA03DE-4CDE-4881-BD84-963624000A13}" type="parTrans" cxnId="{29683DB2-9534-4CB0-A338-A0A1F6141D48}">
      <dgm:prSet/>
      <dgm:spPr/>
      <dgm:t>
        <a:bodyPr/>
        <a:lstStyle/>
        <a:p>
          <a:endParaRPr lang="en-US"/>
        </a:p>
      </dgm:t>
    </dgm:pt>
    <dgm:pt modelId="{4539B3A3-9524-47B1-BA90-D90BE25D69E2}" type="sibTrans" cxnId="{29683DB2-9534-4CB0-A338-A0A1F6141D48}">
      <dgm:prSet/>
      <dgm:spPr/>
      <dgm:t>
        <a:bodyPr/>
        <a:lstStyle/>
        <a:p>
          <a:endParaRPr lang="en-US"/>
        </a:p>
      </dgm:t>
    </dgm:pt>
    <dgm:pt modelId="{05E7A7A5-F77C-4B47-9AB8-18AC258FB137}">
      <dgm:prSet/>
      <dgm:spPr/>
      <dgm:t>
        <a:bodyPr/>
        <a:lstStyle/>
        <a:p>
          <a:r>
            <a:rPr lang="nl-NL"/>
            <a:t>Kaketoe</a:t>
          </a:r>
          <a:endParaRPr lang="en-US"/>
        </a:p>
      </dgm:t>
    </dgm:pt>
    <dgm:pt modelId="{0D9CDB34-F485-40DD-87D6-806ECF37C5AA}" type="parTrans" cxnId="{E97D4D88-4284-4771-9BFC-71F5A66B6CDD}">
      <dgm:prSet/>
      <dgm:spPr/>
      <dgm:t>
        <a:bodyPr/>
        <a:lstStyle/>
        <a:p>
          <a:endParaRPr lang="en-US"/>
        </a:p>
      </dgm:t>
    </dgm:pt>
    <dgm:pt modelId="{983CF26E-FA96-4604-B70B-9D8361710CCA}" type="sibTrans" cxnId="{E97D4D88-4284-4771-9BFC-71F5A66B6CDD}">
      <dgm:prSet/>
      <dgm:spPr/>
      <dgm:t>
        <a:bodyPr/>
        <a:lstStyle/>
        <a:p>
          <a:endParaRPr lang="en-US"/>
        </a:p>
      </dgm:t>
    </dgm:pt>
    <dgm:pt modelId="{18EFD3ED-9561-4798-80FA-8A42E114ADEE}">
      <dgm:prSet/>
      <dgm:spPr/>
      <dgm:t>
        <a:bodyPr/>
        <a:lstStyle/>
        <a:p>
          <a:r>
            <a:rPr lang="nl-NL"/>
            <a:t>Valkparkiet</a:t>
          </a:r>
          <a:endParaRPr lang="en-US"/>
        </a:p>
      </dgm:t>
    </dgm:pt>
    <dgm:pt modelId="{F2DACD3A-EDB6-4EE0-A246-B61B56F4CD4F}" type="parTrans" cxnId="{F3DBB07D-0990-4A74-AAB5-6B2B469C5830}">
      <dgm:prSet/>
      <dgm:spPr/>
      <dgm:t>
        <a:bodyPr/>
        <a:lstStyle/>
        <a:p>
          <a:endParaRPr lang="en-US"/>
        </a:p>
      </dgm:t>
    </dgm:pt>
    <dgm:pt modelId="{2A840284-F348-4D5C-8B73-CE8E51A0A80C}" type="sibTrans" cxnId="{F3DBB07D-0990-4A74-AAB5-6B2B469C5830}">
      <dgm:prSet/>
      <dgm:spPr/>
      <dgm:t>
        <a:bodyPr/>
        <a:lstStyle/>
        <a:p>
          <a:endParaRPr lang="en-US"/>
        </a:p>
      </dgm:t>
    </dgm:pt>
    <dgm:pt modelId="{BF471944-1642-4F9A-8A5E-DE4D4898C7DD}">
      <dgm:prSet/>
      <dgm:spPr/>
      <dgm:t>
        <a:bodyPr/>
        <a:lstStyle/>
        <a:p>
          <a:r>
            <a:rPr lang="nl-NL"/>
            <a:t>Ara</a:t>
          </a:r>
          <a:endParaRPr lang="en-US"/>
        </a:p>
      </dgm:t>
    </dgm:pt>
    <dgm:pt modelId="{A2B3BA1E-1237-4DC1-8B2A-F3F9B559D18B}" type="parTrans" cxnId="{9FA0844C-54F5-4ADE-8994-FD34A8E299E5}">
      <dgm:prSet/>
      <dgm:spPr/>
      <dgm:t>
        <a:bodyPr/>
        <a:lstStyle/>
        <a:p>
          <a:endParaRPr lang="en-US"/>
        </a:p>
      </dgm:t>
    </dgm:pt>
    <dgm:pt modelId="{0DB6A038-17BD-4252-A3EE-CF64A74D9E20}" type="sibTrans" cxnId="{9FA0844C-54F5-4ADE-8994-FD34A8E299E5}">
      <dgm:prSet/>
      <dgm:spPr/>
      <dgm:t>
        <a:bodyPr/>
        <a:lstStyle/>
        <a:p>
          <a:endParaRPr lang="en-US"/>
        </a:p>
      </dgm:t>
    </dgm:pt>
    <dgm:pt modelId="{8A661129-C0F4-4DA4-9515-BAC3260DD55A}">
      <dgm:prSet/>
      <dgm:spPr/>
      <dgm:t>
        <a:bodyPr/>
        <a:lstStyle/>
        <a:p>
          <a:r>
            <a:rPr lang="nl-NL"/>
            <a:t>Amazone papegaai</a:t>
          </a:r>
          <a:endParaRPr lang="en-US"/>
        </a:p>
      </dgm:t>
    </dgm:pt>
    <dgm:pt modelId="{571E8512-FC98-44B5-86AA-42D4D7D22874}" type="parTrans" cxnId="{A5C99206-25D9-491F-8649-AC578922AF6B}">
      <dgm:prSet/>
      <dgm:spPr/>
      <dgm:t>
        <a:bodyPr/>
        <a:lstStyle/>
        <a:p>
          <a:endParaRPr lang="en-US"/>
        </a:p>
      </dgm:t>
    </dgm:pt>
    <dgm:pt modelId="{B9228419-22D6-4874-A701-F384FADBDE3F}" type="sibTrans" cxnId="{A5C99206-25D9-491F-8649-AC578922AF6B}">
      <dgm:prSet/>
      <dgm:spPr/>
      <dgm:t>
        <a:bodyPr/>
        <a:lstStyle/>
        <a:p>
          <a:endParaRPr lang="en-US"/>
        </a:p>
      </dgm:t>
    </dgm:pt>
    <dgm:pt modelId="{0AA7C9C2-6B6E-451C-9FD3-ED306BEB3D4B}">
      <dgm:prSet/>
      <dgm:spPr/>
      <dgm:t>
        <a:bodyPr/>
        <a:lstStyle/>
        <a:p>
          <a:r>
            <a:rPr lang="nl-NL"/>
            <a:t>Grijze roodstaart</a:t>
          </a:r>
          <a:endParaRPr lang="en-US"/>
        </a:p>
      </dgm:t>
    </dgm:pt>
    <dgm:pt modelId="{81067A9C-C6DB-4C1A-B7B4-15EC84D3D2ED}" type="parTrans" cxnId="{F460ECFD-5CBC-4C84-B5C4-0921B803831D}">
      <dgm:prSet/>
      <dgm:spPr/>
      <dgm:t>
        <a:bodyPr/>
        <a:lstStyle/>
        <a:p>
          <a:endParaRPr lang="en-US"/>
        </a:p>
      </dgm:t>
    </dgm:pt>
    <dgm:pt modelId="{E838257E-3C71-4639-990B-DA842EFA4D10}" type="sibTrans" cxnId="{F460ECFD-5CBC-4C84-B5C4-0921B803831D}">
      <dgm:prSet/>
      <dgm:spPr/>
      <dgm:t>
        <a:bodyPr/>
        <a:lstStyle/>
        <a:p>
          <a:endParaRPr lang="en-US"/>
        </a:p>
      </dgm:t>
    </dgm:pt>
    <dgm:pt modelId="{29125C0A-DD76-4193-BDA0-BDAA8DF1149F}">
      <dgm:prSet/>
      <dgm:spPr/>
      <dgm:t>
        <a:bodyPr/>
        <a:lstStyle/>
        <a:p>
          <a:r>
            <a:rPr lang="nl-NL"/>
            <a:t>Dwerg papegaai</a:t>
          </a:r>
          <a:endParaRPr lang="en-US"/>
        </a:p>
      </dgm:t>
    </dgm:pt>
    <dgm:pt modelId="{5EE7CFD1-2F4B-41EC-9B0B-9C408E792A82}" type="parTrans" cxnId="{27EE032F-0952-4663-B897-2243F32558F8}">
      <dgm:prSet/>
      <dgm:spPr/>
      <dgm:t>
        <a:bodyPr/>
        <a:lstStyle/>
        <a:p>
          <a:endParaRPr lang="en-US"/>
        </a:p>
      </dgm:t>
    </dgm:pt>
    <dgm:pt modelId="{A5381F75-F398-4842-9CEA-F700504B44FA}" type="sibTrans" cxnId="{27EE032F-0952-4663-B897-2243F32558F8}">
      <dgm:prSet/>
      <dgm:spPr/>
      <dgm:t>
        <a:bodyPr/>
        <a:lstStyle/>
        <a:p>
          <a:endParaRPr lang="en-US"/>
        </a:p>
      </dgm:t>
    </dgm:pt>
    <dgm:pt modelId="{6B13FFF3-40B0-4A0C-AD01-9AB1B4C21714}">
      <dgm:prSet/>
      <dgm:spPr/>
      <dgm:t>
        <a:bodyPr/>
        <a:lstStyle/>
        <a:p>
          <a:r>
            <a:rPr lang="nl-NL"/>
            <a:t>Grasparkiet</a:t>
          </a:r>
          <a:endParaRPr lang="en-US"/>
        </a:p>
      </dgm:t>
    </dgm:pt>
    <dgm:pt modelId="{B0DFD68D-A7CD-49C4-8A7D-A8922600B385}" type="parTrans" cxnId="{C3F8BB30-BEC8-4D70-A7BC-27031DDCA432}">
      <dgm:prSet/>
      <dgm:spPr/>
      <dgm:t>
        <a:bodyPr/>
        <a:lstStyle/>
        <a:p>
          <a:endParaRPr lang="en-US"/>
        </a:p>
      </dgm:t>
    </dgm:pt>
    <dgm:pt modelId="{6A873CE2-7E26-4B4D-A9E4-3AAD3A1A5460}" type="sibTrans" cxnId="{C3F8BB30-BEC8-4D70-A7BC-27031DDCA432}">
      <dgm:prSet/>
      <dgm:spPr/>
      <dgm:t>
        <a:bodyPr/>
        <a:lstStyle/>
        <a:p>
          <a:endParaRPr lang="en-US"/>
        </a:p>
      </dgm:t>
    </dgm:pt>
    <dgm:pt modelId="{303DC21B-EE4E-4F02-976C-DE95CB272CEC}" type="pres">
      <dgm:prSet presAssocID="{43D8F781-BE5E-42F9-9DC2-AE7D52ADB8E3}" presName="diagram" presStyleCnt="0">
        <dgm:presLayoutVars>
          <dgm:dir/>
          <dgm:resizeHandles val="exact"/>
        </dgm:presLayoutVars>
      </dgm:prSet>
      <dgm:spPr/>
    </dgm:pt>
    <dgm:pt modelId="{5A6C6132-68DB-40D5-B573-B1ED001D0FED}" type="pres">
      <dgm:prSet presAssocID="{C9F275DA-D13A-4708-AFBF-23BEA8EEBF2E}" presName="node" presStyleLbl="node1" presStyleIdx="0" presStyleCnt="8">
        <dgm:presLayoutVars>
          <dgm:bulletEnabled val="1"/>
        </dgm:presLayoutVars>
      </dgm:prSet>
      <dgm:spPr/>
    </dgm:pt>
    <dgm:pt modelId="{FF585663-E7C6-43BD-9503-DD638116A19A}" type="pres">
      <dgm:prSet presAssocID="{4539B3A3-9524-47B1-BA90-D90BE25D69E2}" presName="sibTrans" presStyleCnt="0"/>
      <dgm:spPr/>
    </dgm:pt>
    <dgm:pt modelId="{2A3D0368-3E60-4B22-A844-A9E6C6137D4B}" type="pres">
      <dgm:prSet presAssocID="{05E7A7A5-F77C-4B47-9AB8-18AC258FB137}" presName="node" presStyleLbl="node1" presStyleIdx="1" presStyleCnt="8">
        <dgm:presLayoutVars>
          <dgm:bulletEnabled val="1"/>
        </dgm:presLayoutVars>
      </dgm:prSet>
      <dgm:spPr/>
    </dgm:pt>
    <dgm:pt modelId="{3898B3C6-EAAE-44F9-B6D1-82BED71127A9}" type="pres">
      <dgm:prSet presAssocID="{983CF26E-FA96-4604-B70B-9D8361710CCA}" presName="sibTrans" presStyleCnt="0"/>
      <dgm:spPr/>
    </dgm:pt>
    <dgm:pt modelId="{F5FEFE30-FFB2-4866-A387-1D4573A3AFD1}" type="pres">
      <dgm:prSet presAssocID="{18EFD3ED-9561-4798-80FA-8A42E114ADEE}" presName="node" presStyleLbl="node1" presStyleIdx="2" presStyleCnt="8">
        <dgm:presLayoutVars>
          <dgm:bulletEnabled val="1"/>
        </dgm:presLayoutVars>
      </dgm:prSet>
      <dgm:spPr/>
    </dgm:pt>
    <dgm:pt modelId="{31C86FEA-6C83-4806-A4F8-79AF0F678F02}" type="pres">
      <dgm:prSet presAssocID="{2A840284-F348-4D5C-8B73-CE8E51A0A80C}" presName="sibTrans" presStyleCnt="0"/>
      <dgm:spPr/>
    </dgm:pt>
    <dgm:pt modelId="{69C991EE-3813-4130-8FB3-A23C153EF59F}" type="pres">
      <dgm:prSet presAssocID="{BF471944-1642-4F9A-8A5E-DE4D4898C7DD}" presName="node" presStyleLbl="node1" presStyleIdx="3" presStyleCnt="8">
        <dgm:presLayoutVars>
          <dgm:bulletEnabled val="1"/>
        </dgm:presLayoutVars>
      </dgm:prSet>
      <dgm:spPr/>
    </dgm:pt>
    <dgm:pt modelId="{84F57875-E7E9-4597-8816-D41F2652ADBE}" type="pres">
      <dgm:prSet presAssocID="{0DB6A038-17BD-4252-A3EE-CF64A74D9E20}" presName="sibTrans" presStyleCnt="0"/>
      <dgm:spPr/>
    </dgm:pt>
    <dgm:pt modelId="{942DE8E5-27A5-4B1F-9B7F-EB710F3F7219}" type="pres">
      <dgm:prSet presAssocID="{8A661129-C0F4-4DA4-9515-BAC3260DD55A}" presName="node" presStyleLbl="node1" presStyleIdx="4" presStyleCnt="8">
        <dgm:presLayoutVars>
          <dgm:bulletEnabled val="1"/>
        </dgm:presLayoutVars>
      </dgm:prSet>
      <dgm:spPr/>
    </dgm:pt>
    <dgm:pt modelId="{C3BFF326-9ABE-47C9-9DC6-8E713D7D2FDF}" type="pres">
      <dgm:prSet presAssocID="{B9228419-22D6-4874-A701-F384FADBDE3F}" presName="sibTrans" presStyleCnt="0"/>
      <dgm:spPr/>
    </dgm:pt>
    <dgm:pt modelId="{1EC7A5CD-E781-4960-A56B-C7EBFB91BD49}" type="pres">
      <dgm:prSet presAssocID="{0AA7C9C2-6B6E-451C-9FD3-ED306BEB3D4B}" presName="node" presStyleLbl="node1" presStyleIdx="5" presStyleCnt="8">
        <dgm:presLayoutVars>
          <dgm:bulletEnabled val="1"/>
        </dgm:presLayoutVars>
      </dgm:prSet>
      <dgm:spPr/>
    </dgm:pt>
    <dgm:pt modelId="{7F878EF6-F182-477E-8253-49E06F4BBFF2}" type="pres">
      <dgm:prSet presAssocID="{E838257E-3C71-4639-990B-DA842EFA4D10}" presName="sibTrans" presStyleCnt="0"/>
      <dgm:spPr/>
    </dgm:pt>
    <dgm:pt modelId="{962FD43D-9530-4ADB-AD2D-0C2D7F3C3583}" type="pres">
      <dgm:prSet presAssocID="{29125C0A-DD76-4193-BDA0-BDAA8DF1149F}" presName="node" presStyleLbl="node1" presStyleIdx="6" presStyleCnt="8">
        <dgm:presLayoutVars>
          <dgm:bulletEnabled val="1"/>
        </dgm:presLayoutVars>
      </dgm:prSet>
      <dgm:spPr/>
    </dgm:pt>
    <dgm:pt modelId="{52EBDDEC-7745-4040-B2E3-F6B4085C8009}" type="pres">
      <dgm:prSet presAssocID="{A5381F75-F398-4842-9CEA-F700504B44FA}" presName="sibTrans" presStyleCnt="0"/>
      <dgm:spPr/>
    </dgm:pt>
    <dgm:pt modelId="{484D4452-E65A-40FF-BA01-8D3A6B019867}" type="pres">
      <dgm:prSet presAssocID="{6B13FFF3-40B0-4A0C-AD01-9AB1B4C21714}" presName="node" presStyleLbl="node1" presStyleIdx="7" presStyleCnt="8">
        <dgm:presLayoutVars>
          <dgm:bulletEnabled val="1"/>
        </dgm:presLayoutVars>
      </dgm:prSet>
      <dgm:spPr/>
    </dgm:pt>
  </dgm:ptLst>
  <dgm:cxnLst>
    <dgm:cxn modelId="{A5C99206-25D9-491F-8649-AC578922AF6B}" srcId="{43D8F781-BE5E-42F9-9DC2-AE7D52ADB8E3}" destId="{8A661129-C0F4-4DA4-9515-BAC3260DD55A}" srcOrd="4" destOrd="0" parTransId="{571E8512-FC98-44B5-86AA-42D4D7D22874}" sibTransId="{B9228419-22D6-4874-A701-F384FADBDE3F}"/>
    <dgm:cxn modelId="{27EE032F-0952-4663-B897-2243F32558F8}" srcId="{43D8F781-BE5E-42F9-9DC2-AE7D52ADB8E3}" destId="{29125C0A-DD76-4193-BDA0-BDAA8DF1149F}" srcOrd="6" destOrd="0" parTransId="{5EE7CFD1-2F4B-41EC-9B0B-9C408E792A82}" sibTransId="{A5381F75-F398-4842-9CEA-F700504B44FA}"/>
    <dgm:cxn modelId="{C3F8BB30-BEC8-4D70-A7BC-27031DDCA432}" srcId="{43D8F781-BE5E-42F9-9DC2-AE7D52ADB8E3}" destId="{6B13FFF3-40B0-4A0C-AD01-9AB1B4C21714}" srcOrd="7" destOrd="0" parTransId="{B0DFD68D-A7CD-49C4-8A7D-A8922600B385}" sibTransId="{6A873CE2-7E26-4B4D-A9E4-3AAD3A1A5460}"/>
    <dgm:cxn modelId="{4DC4A263-D41C-42B6-8046-68E468F14141}" type="presOf" srcId="{29125C0A-DD76-4193-BDA0-BDAA8DF1149F}" destId="{962FD43D-9530-4ADB-AD2D-0C2D7F3C3583}" srcOrd="0" destOrd="0" presId="urn:microsoft.com/office/officeart/2005/8/layout/default"/>
    <dgm:cxn modelId="{9FA0844C-54F5-4ADE-8994-FD34A8E299E5}" srcId="{43D8F781-BE5E-42F9-9DC2-AE7D52ADB8E3}" destId="{BF471944-1642-4F9A-8A5E-DE4D4898C7DD}" srcOrd="3" destOrd="0" parTransId="{A2B3BA1E-1237-4DC1-8B2A-F3F9B559D18B}" sibTransId="{0DB6A038-17BD-4252-A3EE-CF64A74D9E20}"/>
    <dgm:cxn modelId="{EEE72372-C661-43EB-A16C-90876239DE60}" type="presOf" srcId="{8A661129-C0F4-4DA4-9515-BAC3260DD55A}" destId="{942DE8E5-27A5-4B1F-9B7F-EB710F3F7219}" srcOrd="0" destOrd="0" presId="urn:microsoft.com/office/officeart/2005/8/layout/default"/>
    <dgm:cxn modelId="{562FF079-8E8A-4E73-9CE9-A7D1FA508A3C}" type="presOf" srcId="{BF471944-1642-4F9A-8A5E-DE4D4898C7DD}" destId="{69C991EE-3813-4130-8FB3-A23C153EF59F}" srcOrd="0" destOrd="0" presId="urn:microsoft.com/office/officeart/2005/8/layout/default"/>
    <dgm:cxn modelId="{B083B77A-5BF9-4196-B39D-D6868847F9CD}" type="presOf" srcId="{43D8F781-BE5E-42F9-9DC2-AE7D52ADB8E3}" destId="{303DC21B-EE4E-4F02-976C-DE95CB272CEC}" srcOrd="0" destOrd="0" presId="urn:microsoft.com/office/officeart/2005/8/layout/default"/>
    <dgm:cxn modelId="{F3DBB07D-0990-4A74-AAB5-6B2B469C5830}" srcId="{43D8F781-BE5E-42F9-9DC2-AE7D52ADB8E3}" destId="{18EFD3ED-9561-4798-80FA-8A42E114ADEE}" srcOrd="2" destOrd="0" parTransId="{F2DACD3A-EDB6-4EE0-A246-B61B56F4CD4F}" sibTransId="{2A840284-F348-4D5C-8B73-CE8E51A0A80C}"/>
    <dgm:cxn modelId="{E97D4D88-4284-4771-9BFC-71F5A66B6CDD}" srcId="{43D8F781-BE5E-42F9-9DC2-AE7D52ADB8E3}" destId="{05E7A7A5-F77C-4B47-9AB8-18AC258FB137}" srcOrd="1" destOrd="0" parTransId="{0D9CDB34-F485-40DD-87D6-806ECF37C5AA}" sibTransId="{983CF26E-FA96-4604-B70B-9D8361710CCA}"/>
    <dgm:cxn modelId="{4C2A7993-2E2F-4354-A258-4D4F4A8C22BD}" type="presOf" srcId="{0AA7C9C2-6B6E-451C-9FD3-ED306BEB3D4B}" destId="{1EC7A5CD-E781-4960-A56B-C7EBFB91BD49}" srcOrd="0" destOrd="0" presId="urn:microsoft.com/office/officeart/2005/8/layout/default"/>
    <dgm:cxn modelId="{BBF357B1-D178-4E06-9E0B-F2C68A1A6543}" type="presOf" srcId="{18EFD3ED-9561-4798-80FA-8A42E114ADEE}" destId="{F5FEFE30-FFB2-4866-A387-1D4573A3AFD1}" srcOrd="0" destOrd="0" presId="urn:microsoft.com/office/officeart/2005/8/layout/default"/>
    <dgm:cxn modelId="{29683DB2-9534-4CB0-A338-A0A1F6141D48}" srcId="{43D8F781-BE5E-42F9-9DC2-AE7D52ADB8E3}" destId="{C9F275DA-D13A-4708-AFBF-23BEA8EEBF2E}" srcOrd="0" destOrd="0" parTransId="{C8CA03DE-4CDE-4881-BD84-963624000A13}" sibTransId="{4539B3A3-9524-47B1-BA90-D90BE25D69E2}"/>
    <dgm:cxn modelId="{3C4A1FD5-FBCE-4F34-A0D8-BE9695429069}" type="presOf" srcId="{C9F275DA-D13A-4708-AFBF-23BEA8EEBF2E}" destId="{5A6C6132-68DB-40D5-B573-B1ED001D0FED}" srcOrd="0" destOrd="0" presId="urn:microsoft.com/office/officeart/2005/8/layout/default"/>
    <dgm:cxn modelId="{C965E0D6-8673-49F3-B6B1-16998DD35C99}" type="presOf" srcId="{05E7A7A5-F77C-4B47-9AB8-18AC258FB137}" destId="{2A3D0368-3E60-4B22-A844-A9E6C6137D4B}" srcOrd="0" destOrd="0" presId="urn:microsoft.com/office/officeart/2005/8/layout/default"/>
    <dgm:cxn modelId="{ED536CF5-2F2B-47B0-B060-57BA1900359C}" type="presOf" srcId="{6B13FFF3-40B0-4A0C-AD01-9AB1B4C21714}" destId="{484D4452-E65A-40FF-BA01-8D3A6B019867}" srcOrd="0" destOrd="0" presId="urn:microsoft.com/office/officeart/2005/8/layout/default"/>
    <dgm:cxn modelId="{F460ECFD-5CBC-4C84-B5C4-0921B803831D}" srcId="{43D8F781-BE5E-42F9-9DC2-AE7D52ADB8E3}" destId="{0AA7C9C2-6B6E-451C-9FD3-ED306BEB3D4B}" srcOrd="5" destOrd="0" parTransId="{81067A9C-C6DB-4C1A-B7B4-15EC84D3D2ED}" sibTransId="{E838257E-3C71-4639-990B-DA842EFA4D10}"/>
    <dgm:cxn modelId="{6441E30E-2C1E-4A67-B4B7-402D37ED7077}" type="presParOf" srcId="{303DC21B-EE4E-4F02-976C-DE95CB272CEC}" destId="{5A6C6132-68DB-40D5-B573-B1ED001D0FED}" srcOrd="0" destOrd="0" presId="urn:microsoft.com/office/officeart/2005/8/layout/default"/>
    <dgm:cxn modelId="{4BC8706A-F78E-48FD-B869-B18DBC9C58D6}" type="presParOf" srcId="{303DC21B-EE4E-4F02-976C-DE95CB272CEC}" destId="{FF585663-E7C6-43BD-9503-DD638116A19A}" srcOrd="1" destOrd="0" presId="urn:microsoft.com/office/officeart/2005/8/layout/default"/>
    <dgm:cxn modelId="{48D03CAB-2D3A-4049-9DA6-FB15A0033370}" type="presParOf" srcId="{303DC21B-EE4E-4F02-976C-DE95CB272CEC}" destId="{2A3D0368-3E60-4B22-A844-A9E6C6137D4B}" srcOrd="2" destOrd="0" presId="urn:microsoft.com/office/officeart/2005/8/layout/default"/>
    <dgm:cxn modelId="{5BAA5504-2081-44B5-909B-9FBB9124397B}" type="presParOf" srcId="{303DC21B-EE4E-4F02-976C-DE95CB272CEC}" destId="{3898B3C6-EAAE-44F9-B6D1-82BED71127A9}" srcOrd="3" destOrd="0" presId="urn:microsoft.com/office/officeart/2005/8/layout/default"/>
    <dgm:cxn modelId="{38015E78-A7D2-4356-A09D-DBB88753E4B2}" type="presParOf" srcId="{303DC21B-EE4E-4F02-976C-DE95CB272CEC}" destId="{F5FEFE30-FFB2-4866-A387-1D4573A3AFD1}" srcOrd="4" destOrd="0" presId="urn:microsoft.com/office/officeart/2005/8/layout/default"/>
    <dgm:cxn modelId="{E2747DEC-2A58-4A37-ADFC-D41E153153F2}" type="presParOf" srcId="{303DC21B-EE4E-4F02-976C-DE95CB272CEC}" destId="{31C86FEA-6C83-4806-A4F8-79AF0F678F02}" srcOrd="5" destOrd="0" presId="urn:microsoft.com/office/officeart/2005/8/layout/default"/>
    <dgm:cxn modelId="{7541C14B-9ED1-4365-BE6E-EF332072AA4F}" type="presParOf" srcId="{303DC21B-EE4E-4F02-976C-DE95CB272CEC}" destId="{69C991EE-3813-4130-8FB3-A23C153EF59F}" srcOrd="6" destOrd="0" presId="urn:microsoft.com/office/officeart/2005/8/layout/default"/>
    <dgm:cxn modelId="{F422173A-E445-49CA-91E0-AB3AF0DF6056}" type="presParOf" srcId="{303DC21B-EE4E-4F02-976C-DE95CB272CEC}" destId="{84F57875-E7E9-4597-8816-D41F2652ADBE}" srcOrd="7" destOrd="0" presId="urn:microsoft.com/office/officeart/2005/8/layout/default"/>
    <dgm:cxn modelId="{5412F3A4-D148-4FF7-8AA3-2095F77F9C08}" type="presParOf" srcId="{303DC21B-EE4E-4F02-976C-DE95CB272CEC}" destId="{942DE8E5-27A5-4B1F-9B7F-EB710F3F7219}" srcOrd="8" destOrd="0" presId="urn:microsoft.com/office/officeart/2005/8/layout/default"/>
    <dgm:cxn modelId="{C9BE98DD-8F10-4F84-914F-9CCC3C5CC1F7}" type="presParOf" srcId="{303DC21B-EE4E-4F02-976C-DE95CB272CEC}" destId="{C3BFF326-9ABE-47C9-9DC6-8E713D7D2FDF}" srcOrd="9" destOrd="0" presId="urn:microsoft.com/office/officeart/2005/8/layout/default"/>
    <dgm:cxn modelId="{09970F13-AE93-4758-AD72-F6711033B0DC}" type="presParOf" srcId="{303DC21B-EE4E-4F02-976C-DE95CB272CEC}" destId="{1EC7A5CD-E781-4960-A56B-C7EBFB91BD49}" srcOrd="10" destOrd="0" presId="urn:microsoft.com/office/officeart/2005/8/layout/default"/>
    <dgm:cxn modelId="{6284C74D-9C67-4627-B335-0140AADF1DC5}" type="presParOf" srcId="{303DC21B-EE4E-4F02-976C-DE95CB272CEC}" destId="{7F878EF6-F182-477E-8253-49E06F4BBFF2}" srcOrd="11" destOrd="0" presId="urn:microsoft.com/office/officeart/2005/8/layout/default"/>
    <dgm:cxn modelId="{4B19B0C1-BCB0-4E9B-98A7-5B30B8CB0E2C}" type="presParOf" srcId="{303DC21B-EE4E-4F02-976C-DE95CB272CEC}" destId="{962FD43D-9530-4ADB-AD2D-0C2D7F3C3583}" srcOrd="12" destOrd="0" presId="urn:microsoft.com/office/officeart/2005/8/layout/default"/>
    <dgm:cxn modelId="{514CC347-6899-402D-846D-E77B66871933}" type="presParOf" srcId="{303DC21B-EE4E-4F02-976C-DE95CB272CEC}" destId="{52EBDDEC-7745-4040-B2E3-F6B4085C8009}" srcOrd="13" destOrd="0" presId="urn:microsoft.com/office/officeart/2005/8/layout/default"/>
    <dgm:cxn modelId="{359F7C7D-F33E-4F42-B379-724A483A97D2}" type="presParOf" srcId="{303DC21B-EE4E-4F02-976C-DE95CB272CEC}" destId="{484D4452-E65A-40FF-BA01-8D3A6B01986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04B21-C23B-44CE-962F-8B4D49335830}">
      <dsp:nvSpPr>
        <dsp:cNvPr id="0" name=""/>
        <dsp:cNvSpPr/>
      </dsp:nvSpPr>
      <dsp:spPr>
        <a:xfrm>
          <a:off x="0" y="1042993"/>
          <a:ext cx="6513603" cy="5756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5 Ordes van de klasse vogels (in de dierenwinkel)</a:t>
          </a:r>
          <a:endParaRPr lang="en-US" sz="2400" kern="1200" dirty="0"/>
        </a:p>
      </dsp:txBody>
      <dsp:txXfrm>
        <a:off x="28100" y="1071093"/>
        <a:ext cx="6457403" cy="519439"/>
      </dsp:txXfrm>
    </dsp:sp>
    <dsp:sp modelId="{4D35A5E0-286D-4BC3-8B66-519AE6B7B42A}">
      <dsp:nvSpPr>
        <dsp:cNvPr id="0" name=""/>
        <dsp:cNvSpPr/>
      </dsp:nvSpPr>
      <dsp:spPr>
        <a:xfrm>
          <a:off x="0" y="1687753"/>
          <a:ext cx="6513603" cy="575639"/>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1. Hoenderachtigen (Fazant </a:t>
          </a:r>
          <a:r>
            <a:rPr lang="nl-NL" sz="2400" kern="1200" dirty="0" err="1"/>
            <a:t>achtigen</a:t>
          </a:r>
          <a:endParaRPr lang="en-US" sz="2400" kern="1200" dirty="0"/>
        </a:p>
      </dsp:txBody>
      <dsp:txXfrm>
        <a:off x="28100" y="1715853"/>
        <a:ext cx="6457403" cy="519439"/>
      </dsp:txXfrm>
    </dsp:sp>
    <dsp:sp modelId="{A34EFEB5-5E0A-4F38-A580-C1B0916815B8}">
      <dsp:nvSpPr>
        <dsp:cNvPr id="0" name=""/>
        <dsp:cNvSpPr/>
      </dsp:nvSpPr>
      <dsp:spPr>
        <a:xfrm>
          <a:off x="0" y="2332513"/>
          <a:ext cx="6513603" cy="575639"/>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2. Watervogels (Eend achtigen) </a:t>
          </a:r>
          <a:endParaRPr lang="en-US" sz="2400" kern="1200"/>
        </a:p>
      </dsp:txBody>
      <dsp:txXfrm>
        <a:off x="28100" y="2360613"/>
        <a:ext cx="6457403" cy="519439"/>
      </dsp:txXfrm>
    </dsp:sp>
    <dsp:sp modelId="{86CD3FD5-314F-4AAE-8DE0-C7EB6B356849}">
      <dsp:nvSpPr>
        <dsp:cNvPr id="0" name=""/>
        <dsp:cNvSpPr/>
      </dsp:nvSpPr>
      <dsp:spPr>
        <a:xfrm>
          <a:off x="0" y="2977272"/>
          <a:ext cx="6513603" cy="575639"/>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3. Duif achtigen</a:t>
          </a:r>
          <a:endParaRPr lang="en-US" sz="2400" kern="1200"/>
        </a:p>
      </dsp:txBody>
      <dsp:txXfrm>
        <a:off x="28100" y="3005372"/>
        <a:ext cx="6457403" cy="519439"/>
      </dsp:txXfrm>
    </dsp:sp>
    <dsp:sp modelId="{1AA34283-15D8-49F9-AEEB-5D31062054D4}">
      <dsp:nvSpPr>
        <dsp:cNvPr id="0" name=""/>
        <dsp:cNvSpPr/>
      </dsp:nvSpPr>
      <dsp:spPr>
        <a:xfrm>
          <a:off x="0" y="3622033"/>
          <a:ext cx="6513603" cy="575639"/>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4. Papegaai achtigen</a:t>
          </a:r>
          <a:endParaRPr lang="en-US" sz="2400" kern="1200"/>
        </a:p>
      </dsp:txBody>
      <dsp:txXfrm>
        <a:off x="28100" y="3650133"/>
        <a:ext cx="6457403" cy="519439"/>
      </dsp:txXfrm>
    </dsp:sp>
    <dsp:sp modelId="{8BFF2048-75A9-41B6-9627-1F83C243B0F5}">
      <dsp:nvSpPr>
        <dsp:cNvPr id="0" name=""/>
        <dsp:cNvSpPr/>
      </dsp:nvSpPr>
      <dsp:spPr>
        <a:xfrm>
          <a:off x="0" y="4266792"/>
          <a:ext cx="6513603" cy="57563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5. Zangvogels</a:t>
          </a:r>
          <a:endParaRPr lang="en-US" sz="2400" kern="1200"/>
        </a:p>
      </dsp:txBody>
      <dsp:txXfrm>
        <a:off x="28100" y="4294892"/>
        <a:ext cx="6457403"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C6132-68DB-40D5-B573-B1ED001D0FED}">
      <dsp:nvSpPr>
        <dsp:cNvPr id="0" name=""/>
        <dsp:cNvSpPr/>
      </dsp:nvSpPr>
      <dsp:spPr>
        <a:xfrm>
          <a:off x="969248" y="1572"/>
          <a:ext cx="2178622" cy="13071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a:t>Rode Lori</a:t>
          </a:r>
          <a:endParaRPr lang="en-US" sz="3200" kern="1200"/>
        </a:p>
      </dsp:txBody>
      <dsp:txXfrm>
        <a:off x="969248" y="1572"/>
        <a:ext cx="2178622" cy="1307173"/>
      </dsp:txXfrm>
    </dsp:sp>
    <dsp:sp modelId="{2A3D0368-3E60-4B22-A844-A9E6C6137D4B}">
      <dsp:nvSpPr>
        <dsp:cNvPr id="0" name=""/>
        <dsp:cNvSpPr/>
      </dsp:nvSpPr>
      <dsp:spPr>
        <a:xfrm>
          <a:off x="3365733" y="1572"/>
          <a:ext cx="2178622" cy="1307173"/>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a:t>Kaketoe</a:t>
          </a:r>
          <a:endParaRPr lang="en-US" sz="3200" kern="1200"/>
        </a:p>
      </dsp:txBody>
      <dsp:txXfrm>
        <a:off x="3365733" y="1572"/>
        <a:ext cx="2178622" cy="1307173"/>
      </dsp:txXfrm>
    </dsp:sp>
    <dsp:sp modelId="{F5FEFE30-FFB2-4866-A387-1D4573A3AFD1}">
      <dsp:nvSpPr>
        <dsp:cNvPr id="0" name=""/>
        <dsp:cNvSpPr/>
      </dsp:nvSpPr>
      <dsp:spPr>
        <a:xfrm>
          <a:off x="969248" y="1526608"/>
          <a:ext cx="2178622" cy="1307173"/>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a:t>Valkparkiet</a:t>
          </a:r>
          <a:endParaRPr lang="en-US" sz="3200" kern="1200"/>
        </a:p>
      </dsp:txBody>
      <dsp:txXfrm>
        <a:off x="969248" y="1526608"/>
        <a:ext cx="2178622" cy="1307173"/>
      </dsp:txXfrm>
    </dsp:sp>
    <dsp:sp modelId="{69C991EE-3813-4130-8FB3-A23C153EF59F}">
      <dsp:nvSpPr>
        <dsp:cNvPr id="0" name=""/>
        <dsp:cNvSpPr/>
      </dsp:nvSpPr>
      <dsp:spPr>
        <a:xfrm>
          <a:off x="3365733" y="1526608"/>
          <a:ext cx="2178622" cy="1307173"/>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a:t>Ara</a:t>
          </a:r>
          <a:endParaRPr lang="en-US" sz="3200" kern="1200"/>
        </a:p>
      </dsp:txBody>
      <dsp:txXfrm>
        <a:off x="3365733" y="1526608"/>
        <a:ext cx="2178622" cy="1307173"/>
      </dsp:txXfrm>
    </dsp:sp>
    <dsp:sp modelId="{942DE8E5-27A5-4B1F-9B7F-EB710F3F7219}">
      <dsp:nvSpPr>
        <dsp:cNvPr id="0" name=""/>
        <dsp:cNvSpPr/>
      </dsp:nvSpPr>
      <dsp:spPr>
        <a:xfrm>
          <a:off x="969248" y="3051644"/>
          <a:ext cx="2178622" cy="1307173"/>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a:t>Amazone papegaai</a:t>
          </a:r>
          <a:endParaRPr lang="en-US" sz="3200" kern="1200"/>
        </a:p>
      </dsp:txBody>
      <dsp:txXfrm>
        <a:off x="969248" y="3051644"/>
        <a:ext cx="2178622" cy="1307173"/>
      </dsp:txXfrm>
    </dsp:sp>
    <dsp:sp modelId="{1EC7A5CD-E781-4960-A56B-C7EBFB91BD49}">
      <dsp:nvSpPr>
        <dsp:cNvPr id="0" name=""/>
        <dsp:cNvSpPr/>
      </dsp:nvSpPr>
      <dsp:spPr>
        <a:xfrm>
          <a:off x="3365733" y="3051644"/>
          <a:ext cx="2178622" cy="1307173"/>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a:t>Grijze roodstaart</a:t>
          </a:r>
          <a:endParaRPr lang="en-US" sz="3200" kern="1200"/>
        </a:p>
      </dsp:txBody>
      <dsp:txXfrm>
        <a:off x="3365733" y="3051644"/>
        <a:ext cx="2178622" cy="1307173"/>
      </dsp:txXfrm>
    </dsp:sp>
    <dsp:sp modelId="{962FD43D-9530-4ADB-AD2D-0C2D7F3C3583}">
      <dsp:nvSpPr>
        <dsp:cNvPr id="0" name=""/>
        <dsp:cNvSpPr/>
      </dsp:nvSpPr>
      <dsp:spPr>
        <a:xfrm>
          <a:off x="969248" y="4576679"/>
          <a:ext cx="2178622" cy="1307173"/>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a:t>Dwerg papegaai</a:t>
          </a:r>
          <a:endParaRPr lang="en-US" sz="3200" kern="1200"/>
        </a:p>
      </dsp:txBody>
      <dsp:txXfrm>
        <a:off x="969248" y="4576679"/>
        <a:ext cx="2178622" cy="1307173"/>
      </dsp:txXfrm>
    </dsp:sp>
    <dsp:sp modelId="{484D4452-E65A-40FF-BA01-8D3A6B019867}">
      <dsp:nvSpPr>
        <dsp:cNvPr id="0" name=""/>
        <dsp:cNvSpPr/>
      </dsp:nvSpPr>
      <dsp:spPr>
        <a:xfrm>
          <a:off x="3365733" y="4576679"/>
          <a:ext cx="2178622" cy="130717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a:t>Grasparkiet</a:t>
          </a:r>
          <a:endParaRPr lang="en-US" sz="3200" kern="1200"/>
        </a:p>
      </dsp:txBody>
      <dsp:txXfrm>
        <a:off x="3365733" y="4576679"/>
        <a:ext cx="2178622" cy="13071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5B319-95DE-468D-ADC8-59E9C118C84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37B8EF0-2F23-466A-B350-ABAF4DFC1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1C72C5E-7EB4-4F5E-A2C3-B38EB4BFAA58}"/>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5" name="Tijdelijke aanduiding voor voettekst 4">
            <a:extLst>
              <a:ext uri="{FF2B5EF4-FFF2-40B4-BE49-F238E27FC236}">
                <a16:creationId xmlns:a16="http://schemas.microsoft.com/office/drawing/2014/main" id="{AAFA5E88-3DEA-4E5C-8E84-F716BAD684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620D3F-6367-4F4B-92AB-0302B5B03C38}"/>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259787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542AC-F608-4B9B-B34D-331BE0627F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9759F21-A5B4-4318-824C-5DE2452F99AD}"/>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9B374D-E831-40C9-A8FB-0EC14F87AB46}"/>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5" name="Tijdelijke aanduiding voor voettekst 4">
            <a:extLst>
              <a:ext uri="{FF2B5EF4-FFF2-40B4-BE49-F238E27FC236}">
                <a16:creationId xmlns:a16="http://schemas.microsoft.com/office/drawing/2014/main" id="{12F4B0E8-1EEC-41BE-9DA1-3136B4D313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907ABD-7447-4D4C-907E-37DB3103DF63}"/>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246769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C892FC8-72A7-450C-BCC7-0A22C8D384B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AD21C87-1674-41E8-9F5D-AA4D987BCA8D}"/>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56398A-114B-4DEA-AC3F-9B9558FA0DFD}"/>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5" name="Tijdelijke aanduiding voor voettekst 4">
            <a:extLst>
              <a:ext uri="{FF2B5EF4-FFF2-40B4-BE49-F238E27FC236}">
                <a16:creationId xmlns:a16="http://schemas.microsoft.com/office/drawing/2014/main" id="{66EBE452-3DAE-4671-9D3A-1AA6EEDAA1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8DD52E-46AE-4ABB-A747-DFE4CCD69D26}"/>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37418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CF01F-ACE6-4F83-8641-A1C44C2FEF3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C90C6AC-0DAE-4060-B8FA-A6D685CDBE2B}"/>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BDB575-EF8A-4933-A9CE-A1CFAEAC567C}"/>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5" name="Tijdelijke aanduiding voor voettekst 4">
            <a:extLst>
              <a:ext uri="{FF2B5EF4-FFF2-40B4-BE49-F238E27FC236}">
                <a16:creationId xmlns:a16="http://schemas.microsoft.com/office/drawing/2014/main" id="{1A3EE983-E2D1-4602-BDBA-26AF760944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FFDC7D6-107A-499F-B0DB-80B2E8120DE1}"/>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171582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85576-E70E-4851-9CD9-467AAD04CFD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2F00C8A-F0AC-4A9A-BD64-548B84A149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9DB9EFA-91B1-4384-977E-EE548DCC0089}"/>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5" name="Tijdelijke aanduiding voor voettekst 4">
            <a:extLst>
              <a:ext uri="{FF2B5EF4-FFF2-40B4-BE49-F238E27FC236}">
                <a16:creationId xmlns:a16="http://schemas.microsoft.com/office/drawing/2014/main" id="{01FFA603-5173-4061-B074-7AFBFACFC2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746D1F-D1C1-47A2-9145-4B0B711EA39E}"/>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199222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FFBD42-89CE-49F0-B4C0-7852CCA852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B19D3F-E133-44B3-830F-7CDA5CC925B4}"/>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E59A4E1-DD87-4C50-B9FC-70BCAC1456D4}"/>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354C8C1-4C3E-4DA6-93F1-56B6696244C9}"/>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6" name="Tijdelijke aanduiding voor voettekst 5">
            <a:extLst>
              <a:ext uri="{FF2B5EF4-FFF2-40B4-BE49-F238E27FC236}">
                <a16:creationId xmlns:a16="http://schemas.microsoft.com/office/drawing/2014/main" id="{92A87CC5-4FF4-483D-8187-5965AF75C9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7399A3-C39E-4887-9412-874E90278F79}"/>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296482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F40BE-D83B-4AC4-AC1B-46049075DC9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DD71C26-247C-49E1-86AD-5111B2A50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46FA0CFD-1FB2-4C09-9469-6A1812503BB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7A9F06A-C139-4805-96AA-89E17CB75B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E710267-026B-4AE0-862B-F907D8D2D51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B9D2FF5-6805-493E-86D6-568285B3F135}"/>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8" name="Tijdelijke aanduiding voor voettekst 7">
            <a:extLst>
              <a:ext uri="{FF2B5EF4-FFF2-40B4-BE49-F238E27FC236}">
                <a16:creationId xmlns:a16="http://schemas.microsoft.com/office/drawing/2014/main" id="{E64CFA18-1B46-449B-86FF-A0367336103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0E64D58-B1A5-4895-85B7-6DC9EDF50EE5}"/>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141131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649F4-18A9-49F0-A84D-D0D1EDC2994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4A2ABBF-A4EE-4F54-9481-DC8F1C3B6322}"/>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4" name="Tijdelijke aanduiding voor voettekst 3">
            <a:extLst>
              <a:ext uri="{FF2B5EF4-FFF2-40B4-BE49-F238E27FC236}">
                <a16:creationId xmlns:a16="http://schemas.microsoft.com/office/drawing/2014/main" id="{C60C2947-6623-4F77-AA82-4E119AAE29C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5E83F7-D795-46F5-BA9F-CC4C3C3F5A60}"/>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326167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C357DF2-77F0-4389-A8C7-5F1498FAFD82}"/>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3" name="Tijdelijke aanduiding voor voettekst 2">
            <a:extLst>
              <a:ext uri="{FF2B5EF4-FFF2-40B4-BE49-F238E27FC236}">
                <a16:creationId xmlns:a16="http://schemas.microsoft.com/office/drawing/2014/main" id="{A14EAED3-0B13-4B40-ADCD-989A0F7B3FD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6391E18-5AE7-49DA-87C1-2C99AC533787}"/>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261400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66887-592E-4417-99C1-F1F7C239D6D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F1E4104-D716-4BCE-A2D4-A76EBC0366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1E30107-6422-4F12-BFDB-F64270335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3F8AD22-DEF0-4FB0-BC4F-4C00388AA4B7}"/>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6" name="Tijdelijke aanduiding voor voettekst 5">
            <a:extLst>
              <a:ext uri="{FF2B5EF4-FFF2-40B4-BE49-F238E27FC236}">
                <a16:creationId xmlns:a16="http://schemas.microsoft.com/office/drawing/2014/main" id="{05CD4484-D86C-46C0-A056-385370AD778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5ACDFC5-1B40-4E3B-A15A-9685000A9164}"/>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100403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72485-F0DE-42F6-B023-9C6804258B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56870B5-0620-44FC-83B4-4EFBE43B79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A2C4AD9-6A7E-4865-8D9E-E2D9C95A0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0189AC4-BABF-46D0-82B4-3EA1FD126105}"/>
              </a:ext>
            </a:extLst>
          </p:cNvPr>
          <p:cNvSpPr>
            <a:spLocks noGrp="1"/>
          </p:cNvSpPr>
          <p:nvPr>
            <p:ph type="dt" sz="half" idx="10"/>
          </p:nvPr>
        </p:nvSpPr>
        <p:spPr/>
        <p:txBody>
          <a:bodyPr/>
          <a:lstStyle/>
          <a:p>
            <a:fld id="{DC351964-C746-464F-9F8B-39AB27B09E8E}" type="datetimeFigureOut">
              <a:rPr lang="nl-NL" smtClean="0"/>
              <a:t>17-2-2022</a:t>
            </a:fld>
            <a:endParaRPr lang="nl-NL"/>
          </a:p>
        </p:txBody>
      </p:sp>
      <p:sp>
        <p:nvSpPr>
          <p:cNvPr id="6" name="Tijdelijke aanduiding voor voettekst 5">
            <a:extLst>
              <a:ext uri="{FF2B5EF4-FFF2-40B4-BE49-F238E27FC236}">
                <a16:creationId xmlns:a16="http://schemas.microsoft.com/office/drawing/2014/main" id="{88090E22-F1AA-41F0-A8A6-28176CA0CA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5B1C36-F90D-4A9F-91A8-8719CB17A7CD}"/>
              </a:ext>
            </a:extLst>
          </p:cNvPr>
          <p:cNvSpPr>
            <a:spLocks noGrp="1"/>
          </p:cNvSpPr>
          <p:nvPr>
            <p:ph type="sldNum" sz="quarter" idx="12"/>
          </p:nvPr>
        </p:nvSpPr>
        <p:spPr/>
        <p:txBody>
          <a:bodyPr/>
          <a:lstStyle/>
          <a:p>
            <a:fld id="{8F3F9A3E-61E8-427F-8BA1-48F32551D5A4}" type="slidenum">
              <a:rPr lang="nl-NL" smtClean="0"/>
              <a:t>‹nr.›</a:t>
            </a:fld>
            <a:endParaRPr lang="nl-NL"/>
          </a:p>
        </p:txBody>
      </p:sp>
    </p:spTree>
    <p:extLst>
      <p:ext uri="{BB962C8B-B14F-4D97-AF65-F5344CB8AC3E}">
        <p14:creationId xmlns:p14="http://schemas.microsoft.com/office/powerpoint/2010/main" val="63317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EAB204-D102-430A-AC55-B9CA68C7E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F967E7A-64A9-4C6F-BF40-7A58F4FE62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D54F23-CF90-442C-8FE5-EF69591261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51964-C746-464F-9F8B-39AB27B09E8E}" type="datetimeFigureOut">
              <a:rPr lang="nl-NL" smtClean="0"/>
              <a:t>17-2-2022</a:t>
            </a:fld>
            <a:endParaRPr lang="nl-NL"/>
          </a:p>
        </p:txBody>
      </p:sp>
      <p:sp>
        <p:nvSpPr>
          <p:cNvPr id="5" name="Tijdelijke aanduiding voor voettekst 4">
            <a:extLst>
              <a:ext uri="{FF2B5EF4-FFF2-40B4-BE49-F238E27FC236}">
                <a16:creationId xmlns:a16="http://schemas.microsoft.com/office/drawing/2014/main" id="{DE91A188-8AE3-481E-A047-8068BF0DD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A4BF70E-C634-4C89-A69C-4DE5D623A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F9A3E-61E8-427F-8BA1-48F32551D5A4}" type="slidenum">
              <a:rPr lang="nl-NL" smtClean="0"/>
              <a:t>‹nr.›</a:t>
            </a:fld>
            <a:endParaRPr lang="nl-NL"/>
          </a:p>
        </p:txBody>
      </p:sp>
    </p:spTree>
    <p:extLst>
      <p:ext uri="{BB962C8B-B14F-4D97-AF65-F5344CB8AC3E}">
        <p14:creationId xmlns:p14="http://schemas.microsoft.com/office/powerpoint/2010/main" val="159882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nl/url?sa=i&amp;rct=j&amp;q=&amp;esrc=s&amp;source=images&amp;cd=&amp;cad=rja&amp;uact=8&amp;ved=2ahUKEwi2w_TBjv_gAhWNKlAKHczMAC8QjRx6BAgBEAU&amp;url=http://www.papegaaien.net/Nieuw-Guinea%20edelpapegaai.html&amp;psig=AOvVaw2CFFCmWM9RIRYDxDFfGcZ0&amp;ust=155256635321250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nl/url?sa=i&amp;rct=j&amp;q=&amp;esrc=s&amp;source=images&amp;cd=&amp;cad=rja&amp;uact=8&amp;ved=2ahUKEwjP9Z-Sj__gAhWCEVAKHTW7CxkQjRx6BAgBEAU&amp;url=https://rjbakker.wordpress.com/2017/10/24/rode-lori-eos-bornea-bornea/&amp;psig=AOvVaw0Gq-9AD6itid7_ppQ_F7Pc&amp;ust=155256650649433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FA26CAA-174A-4EC5-8988-1E920198B8C0}"/>
              </a:ext>
            </a:extLst>
          </p:cNvPr>
          <p:cNvSpPr>
            <a:spLocks noGrp="1"/>
          </p:cNvSpPr>
          <p:nvPr>
            <p:ph type="ctrTitle"/>
          </p:nvPr>
        </p:nvSpPr>
        <p:spPr>
          <a:xfrm>
            <a:off x="804673" y="1409700"/>
            <a:ext cx="4152900" cy="2809875"/>
          </a:xfrm>
        </p:spPr>
        <p:txBody>
          <a:bodyPr anchor="b">
            <a:normAutofit/>
          </a:bodyPr>
          <a:lstStyle/>
          <a:p>
            <a:pPr algn="l"/>
            <a:r>
              <a:rPr lang="nl-NL" sz="3000">
                <a:solidFill>
                  <a:schemeClr val="bg1">
                    <a:lumMod val="85000"/>
                    <a:lumOff val="15000"/>
                  </a:schemeClr>
                </a:solidFill>
              </a:rPr>
              <a:t>Gedragseigenschappen</a:t>
            </a:r>
            <a:br>
              <a:rPr lang="nl-NL" sz="3000">
                <a:solidFill>
                  <a:schemeClr val="bg1">
                    <a:lumMod val="85000"/>
                    <a:lumOff val="15000"/>
                  </a:schemeClr>
                </a:solidFill>
              </a:rPr>
            </a:br>
            <a:r>
              <a:rPr lang="nl-NL" sz="3000">
                <a:solidFill>
                  <a:schemeClr val="bg1">
                    <a:lumMod val="85000"/>
                    <a:lumOff val="15000"/>
                  </a:schemeClr>
                </a:solidFill>
              </a:rPr>
              <a:t>en Geslachtsbepaling</a:t>
            </a:r>
          </a:p>
        </p:txBody>
      </p:sp>
      <p:sp>
        <p:nvSpPr>
          <p:cNvPr id="3" name="Ondertitel 2">
            <a:extLst>
              <a:ext uri="{FF2B5EF4-FFF2-40B4-BE49-F238E27FC236}">
                <a16:creationId xmlns:a16="http://schemas.microsoft.com/office/drawing/2014/main" id="{EC43D8F2-F37A-4960-9E7B-2167ACD88696}"/>
              </a:ext>
            </a:extLst>
          </p:cNvPr>
          <p:cNvSpPr>
            <a:spLocks noGrp="1"/>
          </p:cNvSpPr>
          <p:nvPr>
            <p:ph type="subTitle" idx="1"/>
          </p:nvPr>
        </p:nvSpPr>
        <p:spPr>
          <a:xfrm>
            <a:off x="804672" y="4219575"/>
            <a:ext cx="3348228" cy="928494"/>
          </a:xfrm>
        </p:spPr>
        <p:txBody>
          <a:bodyPr anchor="t">
            <a:normAutofit/>
          </a:bodyPr>
          <a:lstStyle/>
          <a:p>
            <a:pPr algn="l"/>
            <a:r>
              <a:rPr lang="nl-NL" sz="2000">
                <a:solidFill>
                  <a:schemeClr val="bg1">
                    <a:lumMod val="85000"/>
                    <a:lumOff val="15000"/>
                  </a:schemeClr>
                </a:solidFill>
              </a:rPr>
              <a:t>Papagaai soorten</a:t>
            </a:r>
          </a:p>
        </p:txBody>
      </p:sp>
      <p:pic>
        <p:nvPicPr>
          <p:cNvPr id="1026" name="Picture 2" descr="bird skateboarding GIF">
            <a:extLst>
              <a:ext uri="{FF2B5EF4-FFF2-40B4-BE49-F238E27FC236}">
                <a16:creationId xmlns:a16="http://schemas.microsoft.com/office/drawing/2014/main" id="{A60E9EAB-B474-407A-908F-F50D52FD9CF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15964" y="2858452"/>
            <a:ext cx="5458769" cy="307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58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389BD-DAEF-412F-8F0A-88EA74A60F95}"/>
              </a:ext>
            </a:extLst>
          </p:cNvPr>
          <p:cNvSpPr>
            <a:spLocks noGrp="1"/>
          </p:cNvSpPr>
          <p:nvPr>
            <p:ph type="title"/>
          </p:nvPr>
        </p:nvSpPr>
        <p:spPr>
          <a:xfrm>
            <a:off x="648929" y="629266"/>
            <a:ext cx="3651467" cy="1676603"/>
          </a:xfrm>
        </p:spPr>
        <p:txBody>
          <a:bodyPr>
            <a:normAutofit/>
          </a:bodyPr>
          <a:lstStyle/>
          <a:p>
            <a:r>
              <a:rPr lang="nl-NL" dirty="0"/>
              <a:t>Valk parkiet Gedrag</a:t>
            </a:r>
          </a:p>
        </p:txBody>
      </p:sp>
      <p:sp>
        <p:nvSpPr>
          <p:cNvPr id="3" name="Tijdelijke aanduiding voor inhoud 2">
            <a:extLst>
              <a:ext uri="{FF2B5EF4-FFF2-40B4-BE49-F238E27FC236}">
                <a16:creationId xmlns:a16="http://schemas.microsoft.com/office/drawing/2014/main" id="{FC52EC8F-D27D-4925-BDA6-A7F4924C8F6B}"/>
              </a:ext>
            </a:extLst>
          </p:cNvPr>
          <p:cNvSpPr>
            <a:spLocks noGrp="1"/>
          </p:cNvSpPr>
          <p:nvPr>
            <p:ph idx="1"/>
          </p:nvPr>
        </p:nvSpPr>
        <p:spPr>
          <a:xfrm>
            <a:off x="648931" y="2438400"/>
            <a:ext cx="3651466" cy="3785419"/>
          </a:xfrm>
        </p:spPr>
        <p:txBody>
          <a:bodyPr>
            <a:normAutofit/>
          </a:bodyPr>
          <a:lstStyle/>
          <a:p>
            <a:endParaRPr lang="nl-NL" sz="1800"/>
          </a:p>
        </p:txBody>
      </p:sp>
      <p:pic>
        <p:nvPicPr>
          <p:cNvPr id="4" name="Picture 2" descr="Afbeeldingsresultaat voor Valkparkiet">
            <a:extLst>
              <a:ext uri="{FF2B5EF4-FFF2-40B4-BE49-F238E27FC236}">
                <a16:creationId xmlns:a16="http://schemas.microsoft.com/office/drawing/2014/main" id="{3F9CD6B9-E898-4EF2-84DB-0416B78EB6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01" r="-2" b="-2"/>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EF0CD-9416-49C9-97CE-04550BBCE82F}"/>
              </a:ext>
            </a:extLst>
          </p:cNvPr>
          <p:cNvSpPr>
            <a:spLocks noGrp="1"/>
          </p:cNvSpPr>
          <p:nvPr>
            <p:ph type="title"/>
          </p:nvPr>
        </p:nvSpPr>
        <p:spPr/>
        <p:txBody>
          <a:bodyPr/>
          <a:lstStyle/>
          <a:p>
            <a:r>
              <a:rPr lang="nl-NL" dirty="0"/>
              <a:t>Valk parkiet Geslachtsbepaling</a:t>
            </a:r>
          </a:p>
        </p:txBody>
      </p:sp>
      <p:sp>
        <p:nvSpPr>
          <p:cNvPr id="3" name="Tijdelijke aanduiding voor inhoud 2">
            <a:extLst>
              <a:ext uri="{FF2B5EF4-FFF2-40B4-BE49-F238E27FC236}">
                <a16:creationId xmlns:a16="http://schemas.microsoft.com/office/drawing/2014/main" id="{99DC79EC-CBE8-498B-8264-0442EF6CC9D2}"/>
              </a:ext>
            </a:extLst>
          </p:cNvPr>
          <p:cNvSpPr>
            <a:spLocks noGrp="1"/>
          </p:cNvSpPr>
          <p:nvPr>
            <p:ph idx="1"/>
          </p:nvPr>
        </p:nvSpPr>
        <p:spPr/>
        <p:txBody>
          <a:bodyPr/>
          <a:lstStyle/>
          <a:p>
            <a:pPr marL="0" indent="0">
              <a:buNone/>
            </a:pPr>
            <a:r>
              <a:rPr lang="nl-NL" dirty="0"/>
              <a:t>Man: </a:t>
            </a:r>
          </a:p>
          <a:p>
            <a:pPr marL="0" indent="0">
              <a:buNone/>
            </a:pPr>
            <a:r>
              <a:rPr lang="nl-NL" dirty="0"/>
              <a:t>Wangvlekken zijn meer intens</a:t>
            </a:r>
          </a:p>
          <a:p>
            <a:pPr marL="0" indent="0">
              <a:buNone/>
            </a:pPr>
            <a:r>
              <a:rPr lang="nl-NL" dirty="0"/>
              <a:t>Kop heeft meer geel</a:t>
            </a:r>
          </a:p>
          <a:p>
            <a:pPr marL="0" indent="0">
              <a:buNone/>
            </a:pPr>
            <a:r>
              <a:rPr lang="nl-NL" dirty="0"/>
              <a:t>Kuif is geel</a:t>
            </a:r>
          </a:p>
          <a:p>
            <a:pPr marL="0" indent="0">
              <a:buNone/>
            </a:pPr>
            <a:r>
              <a:rPr lang="nl-NL" dirty="0"/>
              <a:t>Egaal grijze staartveren</a:t>
            </a:r>
          </a:p>
          <a:p>
            <a:pPr marL="0" indent="0">
              <a:buNone/>
            </a:pPr>
            <a:r>
              <a:rPr lang="nl-NL" dirty="0"/>
              <a:t>Vrouw:</a:t>
            </a:r>
            <a:br>
              <a:rPr lang="nl-NL" dirty="0"/>
            </a:br>
            <a:r>
              <a:rPr lang="nl-NL" dirty="0"/>
              <a:t>Grijze kop en kuif </a:t>
            </a:r>
          </a:p>
          <a:p>
            <a:pPr marL="0" indent="0">
              <a:buNone/>
            </a:pPr>
            <a:r>
              <a:rPr lang="nl-NL" dirty="0"/>
              <a:t>Onderzijde staartveren zijn geel-grijs met visgraat motief</a:t>
            </a:r>
          </a:p>
        </p:txBody>
      </p:sp>
      <p:pic>
        <p:nvPicPr>
          <p:cNvPr id="4" name="Picture 2" descr="Afbeeldingsresultaat voor Valkparkiet">
            <a:extLst>
              <a:ext uri="{FF2B5EF4-FFF2-40B4-BE49-F238E27FC236}">
                <a16:creationId xmlns:a16="http://schemas.microsoft.com/office/drawing/2014/main" id="{3F9CD6B9-E898-4EF2-84DB-0416B78EB6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01" r="-2" b="-2"/>
          <a:stretch/>
        </p:blipFill>
        <p:spPr bwMode="auto">
          <a:xfrm>
            <a:off x="8160862" y="1293091"/>
            <a:ext cx="3336525" cy="302952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9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B4BAD-D6A0-4919-A55B-E0BD4B7C91FB}"/>
              </a:ext>
            </a:extLst>
          </p:cNvPr>
          <p:cNvSpPr>
            <a:spLocks noGrp="1"/>
          </p:cNvSpPr>
          <p:nvPr>
            <p:ph type="title"/>
          </p:nvPr>
        </p:nvSpPr>
        <p:spPr>
          <a:xfrm>
            <a:off x="648929" y="629266"/>
            <a:ext cx="6586491" cy="1676603"/>
          </a:xfrm>
        </p:spPr>
        <p:txBody>
          <a:bodyPr>
            <a:normAutofit fontScale="90000"/>
          </a:bodyPr>
          <a:lstStyle/>
          <a:p>
            <a:r>
              <a:rPr lang="nl-NL" dirty="0"/>
              <a:t>Ara gedrag</a:t>
            </a:r>
            <a:br>
              <a:rPr lang="nl-NL" dirty="0"/>
            </a:br>
            <a:br>
              <a:rPr lang="nl-NL" dirty="0"/>
            </a:br>
            <a:endParaRPr lang="nl-NL" dirty="0"/>
          </a:p>
        </p:txBody>
      </p:sp>
      <p:sp>
        <p:nvSpPr>
          <p:cNvPr id="3" name="Tijdelijke aanduiding voor inhoud 2">
            <a:extLst>
              <a:ext uri="{FF2B5EF4-FFF2-40B4-BE49-F238E27FC236}">
                <a16:creationId xmlns:a16="http://schemas.microsoft.com/office/drawing/2014/main" id="{6CA6527E-1305-49E4-9FDE-573EA6882304}"/>
              </a:ext>
            </a:extLst>
          </p:cNvPr>
          <p:cNvSpPr>
            <a:spLocks noGrp="1"/>
          </p:cNvSpPr>
          <p:nvPr>
            <p:ph idx="1"/>
          </p:nvPr>
        </p:nvSpPr>
        <p:spPr>
          <a:xfrm>
            <a:off x="648930" y="2438400"/>
            <a:ext cx="6586489" cy="3785419"/>
          </a:xfrm>
        </p:spPr>
        <p:txBody>
          <a:bodyPr>
            <a:normAutofit/>
          </a:bodyPr>
          <a:lstStyle/>
          <a:p>
            <a:r>
              <a:rPr lang="nl-NL" sz="2400" dirty="0"/>
              <a:t>Intelligent</a:t>
            </a:r>
          </a:p>
          <a:p>
            <a:r>
              <a:rPr lang="nl-NL" sz="2400" dirty="0"/>
              <a:t>Brein moet bezig blijven</a:t>
            </a:r>
          </a:p>
          <a:p>
            <a:r>
              <a:rPr lang="nl-NL" sz="2400" dirty="0"/>
              <a:t>Aandacht</a:t>
            </a:r>
          </a:p>
          <a:p>
            <a:r>
              <a:rPr lang="nl-NL" sz="2400" dirty="0"/>
              <a:t>Let op gedragsproblemen</a:t>
            </a:r>
          </a:p>
          <a:p>
            <a:r>
              <a:rPr lang="nl-NL" sz="2400" dirty="0"/>
              <a:t>Schreeuwen</a:t>
            </a:r>
          </a:p>
          <a:p>
            <a:pPr marL="0" indent="0">
              <a:buNone/>
            </a:pPr>
            <a:endParaRPr lang="nl-NL" sz="2400" dirty="0"/>
          </a:p>
        </p:txBody>
      </p:sp>
      <p:pic>
        <p:nvPicPr>
          <p:cNvPr id="5" name="Picture 2" descr="Afbeeldingsresultaat voor blauwgele ara">
            <a:extLst>
              <a:ext uri="{FF2B5EF4-FFF2-40B4-BE49-F238E27FC236}">
                <a16:creationId xmlns:a16="http://schemas.microsoft.com/office/drawing/2014/main" id="{E712B841-D697-4DDC-BA8D-D80BBF47E1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25"/>
          <a:stretch/>
        </p:blipFill>
        <p:spPr bwMode="auto">
          <a:xfrm>
            <a:off x="7556409" y="640082"/>
            <a:ext cx="3995928"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23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B7E12-937B-412A-ADC4-0BA4F6BC2E93}"/>
              </a:ext>
            </a:extLst>
          </p:cNvPr>
          <p:cNvSpPr>
            <a:spLocks noGrp="1"/>
          </p:cNvSpPr>
          <p:nvPr>
            <p:ph type="title"/>
          </p:nvPr>
        </p:nvSpPr>
        <p:spPr>
          <a:xfrm>
            <a:off x="648929" y="629266"/>
            <a:ext cx="6586491" cy="1676603"/>
          </a:xfrm>
        </p:spPr>
        <p:txBody>
          <a:bodyPr>
            <a:normAutofit fontScale="90000"/>
          </a:bodyPr>
          <a:lstStyle/>
          <a:p>
            <a:r>
              <a:rPr lang="nl-NL" dirty="0"/>
              <a:t>Ara geslachtsbepaling</a:t>
            </a:r>
            <a:br>
              <a:rPr lang="nl-NL" dirty="0"/>
            </a:br>
            <a:br>
              <a:rPr lang="nl-NL" dirty="0"/>
            </a:br>
            <a:endParaRPr lang="nl-NL" dirty="0"/>
          </a:p>
        </p:txBody>
      </p:sp>
      <p:sp>
        <p:nvSpPr>
          <p:cNvPr id="3" name="Tijdelijke aanduiding voor inhoud 2">
            <a:extLst>
              <a:ext uri="{FF2B5EF4-FFF2-40B4-BE49-F238E27FC236}">
                <a16:creationId xmlns:a16="http://schemas.microsoft.com/office/drawing/2014/main" id="{FC333C21-BF6E-430C-B68C-9A1A570304FD}"/>
              </a:ext>
            </a:extLst>
          </p:cNvPr>
          <p:cNvSpPr>
            <a:spLocks noGrp="1"/>
          </p:cNvSpPr>
          <p:nvPr>
            <p:ph idx="1"/>
          </p:nvPr>
        </p:nvSpPr>
        <p:spPr>
          <a:xfrm>
            <a:off x="648930" y="2438400"/>
            <a:ext cx="6586489" cy="3785419"/>
          </a:xfrm>
        </p:spPr>
        <p:txBody>
          <a:bodyPr>
            <a:normAutofit/>
          </a:bodyPr>
          <a:lstStyle/>
          <a:p>
            <a:r>
              <a:rPr lang="nl-NL" sz="2400" dirty="0"/>
              <a:t>Endoscopisch onderzoek</a:t>
            </a:r>
          </a:p>
          <a:p>
            <a:r>
              <a:rPr lang="nl-NL" sz="2400" dirty="0"/>
              <a:t>DNA onderzoek</a:t>
            </a:r>
          </a:p>
          <a:p>
            <a:r>
              <a:rPr lang="nl-NL" sz="2400" dirty="0"/>
              <a:t>Man:</a:t>
            </a:r>
          </a:p>
          <a:p>
            <a:r>
              <a:rPr lang="nl-NL" sz="2400" dirty="0"/>
              <a:t>Bredere snavel</a:t>
            </a:r>
          </a:p>
          <a:p>
            <a:r>
              <a:rPr lang="nl-NL" sz="2400" dirty="0"/>
              <a:t>Grotere platte kop</a:t>
            </a:r>
          </a:p>
          <a:p>
            <a:r>
              <a:rPr lang="nl-NL" sz="2400" dirty="0"/>
              <a:t>Forser van formaat</a:t>
            </a:r>
          </a:p>
        </p:txBody>
      </p:sp>
      <p:pic>
        <p:nvPicPr>
          <p:cNvPr id="4" name="Picture 2" descr="Afbeeldingsresultaat voor blauwgele ara">
            <a:extLst>
              <a:ext uri="{FF2B5EF4-FFF2-40B4-BE49-F238E27FC236}">
                <a16:creationId xmlns:a16="http://schemas.microsoft.com/office/drawing/2014/main" id="{0F3EF845-ED02-4988-93E0-DE7F4A420B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50"/>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41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73C90-5BE1-4056-8B4F-A6E8EC12DBCD}"/>
              </a:ext>
            </a:extLst>
          </p:cNvPr>
          <p:cNvSpPr>
            <a:spLocks noGrp="1"/>
          </p:cNvSpPr>
          <p:nvPr>
            <p:ph type="title"/>
          </p:nvPr>
        </p:nvSpPr>
        <p:spPr>
          <a:xfrm>
            <a:off x="648929" y="629266"/>
            <a:ext cx="3990127" cy="1676603"/>
          </a:xfrm>
        </p:spPr>
        <p:txBody>
          <a:bodyPr>
            <a:normAutofit fontScale="90000"/>
          </a:bodyPr>
          <a:lstStyle/>
          <a:p>
            <a:r>
              <a:rPr lang="nl-NL" sz="4100" dirty="0"/>
              <a:t>Amazone papagaai gedrag</a:t>
            </a:r>
            <a:br>
              <a:rPr lang="nl-NL" sz="4100" dirty="0"/>
            </a:br>
            <a:endParaRPr lang="nl-NL" sz="4100" dirty="0"/>
          </a:p>
        </p:txBody>
      </p:sp>
      <p:sp>
        <p:nvSpPr>
          <p:cNvPr id="3" name="Tijdelijke aanduiding voor inhoud 2">
            <a:extLst>
              <a:ext uri="{FF2B5EF4-FFF2-40B4-BE49-F238E27FC236}">
                <a16:creationId xmlns:a16="http://schemas.microsoft.com/office/drawing/2014/main" id="{1F1B9622-9E3C-4E1A-876B-36D39E1CEAF2}"/>
              </a:ext>
            </a:extLst>
          </p:cNvPr>
          <p:cNvSpPr>
            <a:spLocks noGrp="1"/>
          </p:cNvSpPr>
          <p:nvPr>
            <p:ph idx="1"/>
          </p:nvPr>
        </p:nvSpPr>
        <p:spPr>
          <a:xfrm>
            <a:off x="648931" y="2438400"/>
            <a:ext cx="3651466" cy="3785419"/>
          </a:xfrm>
        </p:spPr>
        <p:txBody>
          <a:bodyPr>
            <a:normAutofit/>
          </a:bodyPr>
          <a:lstStyle/>
          <a:p>
            <a:r>
              <a:rPr lang="nl-NL" sz="1800" dirty="0"/>
              <a:t>Intelligent</a:t>
            </a:r>
          </a:p>
          <a:p>
            <a:r>
              <a:rPr lang="nl-NL" sz="1800" dirty="0"/>
              <a:t>Makkelijk tam</a:t>
            </a:r>
          </a:p>
          <a:p>
            <a:r>
              <a:rPr lang="nl-NL" sz="1800" dirty="0"/>
              <a:t>Temperament</a:t>
            </a:r>
          </a:p>
          <a:p>
            <a:r>
              <a:rPr lang="nl-NL" sz="1800" dirty="0"/>
              <a:t>Gericht op 1 persoon</a:t>
            </a:r>
          </a:p>
          <a:p>
            <a:r>
              <a:rPr lang="nl-NL" sz="1800" dirty="0"/>
              <a:t>Speels</a:t>
            </a:r>
          </a:p>
        </p:txBody>
      </p:sp>
      <p:pic>
        <p:nvPicPr>
          <p:cNvPr id="5" name="Picture 2" descr="Afbeeldingsresultaat voor blauwvoorhoofd amazone">
            <a:extLst>
              <a:ext uri="{FF2B5EF4-FFF2-40B4-BE49-F238E27FC236}">
                <a16:creationId xmlns:a16="http://schemas.microsoft.com/office/drawing/2014/main" id="{6FA516AF-D087-4C6E-B125-3CF209B32E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30" r="-2" b="2269"/>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93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11652-E502-4240-A4DC-71E298475C1B}"/>
              </a:ext>
            </a:extLst>
          </p:cNvPr>
          <p:cNvSpPr>
            <a:spLocks noGrp="1"/>
          </p:cNvSpPr>
          <p:nvPr>
            <p:ph type="title"/>
          </p:nvPr>
        </p:nvSpPr>
        <p:spPr>
          <a:xfrm>
            <a:off x="648929" y="629266"/>
            <a:ext cx="3651467" cy="1676603"/>
          </a:xfrm>
        </p:spPr>
        <p:txBody>
          <a:bodyPr>
            <a:normAutofit fontScale="90000"/>
          </a:bodyPr>
          <a:lstStyle/>
          <a:p>
            <a:r>
              <a:rPr lang="nl-NL" sz="3700" dirty="0"/>
              <a:t>Amazone papagaai Geslachtsbepaling</a:t>
            </a:r>
            <a:br>
              <a:rPr lang="nl-NL" sz="3700" dirty="0"/>
            </a:br>
            <a:endParaRPr lang="nl-NL" sz="3700" dirty="0"/>
          </a:p>
        </p:txBody>
      </p:sp>
      <p:sp>
        <p:nvSpPr>
          <p:cNvPr id="3" name="Tijdelijke aanduiding voor inhoud 2">
            <a:extLst>
              <a:ext uri="{FF2B5EF4-FFF2-40B4-BE49-F238E27FC236}">
                <a16:creationId xmlns:a16="http://schemas.microsoft.com/office/drawing/2014/main" id="{EAA03847-EBAE-4EBF-943C-448F403090BA}"/>
              </a:ext>
            </a:extLst>
          </p:cNvPr>
          <p:cNvSpPr>
            <a:spLocks noGrp="1"/>
          </p:cNvSpPr>
          <p:nvPr>
            <p:ph idx="1"/>
          </p:nvPr>
        </p:nvSpPr>
        <p:spPr>
          <a:xfrm>
            <a:off x="648931" y="2438400"/>
            <a:ext cx="3651466" cy="3785419"/>
          </a:xfrm>
        </p:spPr>
        <p:txBody>
          <a:bodyPr>
            <a:normAutofit/>
          </a:bodyPr>
          <a:lstStyle/>
          <a:p>
            <a:r>
              <a:rPr lang="nl-NL" sz="1800" dirty="0"/>
              <a:t>Mannen: Forser en grotere snavel</a:t>
            </a:r>
          </a:p>
          <a:p>
            <a:r>
              <a:rPr lang="nl-NL" sz="1800" dirty="0"/>
              <a:t>(Nooit 100%)</a:t>
            </a:r>
          </a:p>
          <a:p>
            <a:r>
              <a:rPr lang="nl-NL" sz="1800" dirty="0"/>
              <a:t>Endoscopie</a:t>
            </a:r>
          </a:p>
          <a:p>
            <a:r>
              <a:rPr lang="nl-NL" sz="1800" dirty="0"/>
              <a:t>DNA onderzoek</a:t>
            </a:r>
          </a:p>
        </p:txBody>
      </p:sp>
      <p:pic>
        <p:nvPicPr>
          <p:cNvPr id="5" name="Picture 2" descr="Afbeeldingsresultaat voor blauwvoorhoofd amazone">
            <a:extLst>
              <a:ext uri="{FF2B5EF4-FFF2-40B4-BE49-F238E27FC236}">
                <a16:creationId xmlns:a16="http://schemas.microsoft.com/office/drawing/2014/main" id="{DA1AF7BA-E3CB-4FDD-AB87-A5E34DAFD2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30" r="-2" b="2269"/>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1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22A07-C31C-4A39-8E0A-2DEEF3F184B6}"/>
              </a:ext>
            </a:extLst>
          </p:cNvPr>
          <p:cNvSpPr>
            <a:spLocks noGrp="1"/>
          </p:cNvSpPr>
          <p:nvPr>
            <p:ph type="title"/>
          </p:nvPr>
        </p:nvSpPr>
        <p:spPr>
          <a:xfrm>
            <a:off x="648929" y="629266"/>
            <a:ext cx="3651467" cy="1676603"/>
          </a:xfrm>
        </p:spPr>
        <p:txBody>
          <a:bodyPr>
            <a:normAutofit/>
          </a:bodyPr>
          <a:lstStyle/>
          <a:p>
            <a:r>
              <a:rPr lang="nl-NL" sz="3700"/>
              <a:t>Grijze roodstaart Gedrag</a:t>
            </a:r>
          </a:p>
        </p:txBody>
      </p:sp>
      <p:sp>
        <p:nvSpPr>
          <p:cNvPr id="3" name="Tijdelijke aanduiding voor inhoud 2">
            <a:extLst>
              <a:ext uri="{FF2B5EF4-FFF2-40B4-BE49-F238E27FC236}">
                <a16:creationId xmlns:a16="http://schemas.microsoft.com/office/drawing/2014/main" id="{3F7EA8EE-4E78-4C48-9325-601F96F4B57A}"/>
              </a:ext>
            </a:extLst>
          </p:cNvPr>
          <p:cNvSpPr>
            <a:spLocks noGrp="1"/>
          </p:cNvSpPr>
          <p:nvPr>
            <p:ph idx="1"/>
          </p:nvPr>
        </p:nvSpPr>
        <p:spPr>
          <a:xfrm>
            <a:off x="648931" y="2438400"/>
            <a:ext cx="3651466" cy="3785419"/>
          </a:xfrm>
        </p:spPr>
        <p:txBody>
          <a:bodyPr>
            <a:normAutofit/>
          </a:bodyPr>
          <a:lstStyle/>
          <a:p>
            <a:r>
              <a:rPr lang="nl-NL" sz="1800"/>
              <a:t>Vorm van de kop ronder bij popje (Niet 100%)</a:t>
            </a:r>
          </a:p>
        </p:txBody>
      </p:sp>
      <p:pic>
        <p:nvPicPr>
          <p:cNvPr id="5" name="Picture 2" descr="Afbeeldingsresultaat voor grijze roodstaart">
            <a:extLst>
              <a:ext uri="{FF2B5EF4-FFF2-40B4-BE49-F238E27FC236}">
                <a16:creationId xmlns:a16="http://schemas.microsoft.com/office/drawing/2014/main" id="{DEDA0D13-3C16-4447-A265-1A75E86F0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44" r="7940"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21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65C56-2413-412A-85C1-BD86CDE8E02E}"/>
              </a:ext>
            </a:extLst>
          </p:cNvPr>
          <p:cNvSpPr>
            <a:spLocks noGrp="1"/>
          </p:cNvSpPr>
          <p:nvPr>
            <p:ph type="title"/>
          </p:nvPr>
        </p:nvSpPr>
        <p:spPr>
          <a:xfrm>
            <a:off x="648929" y="629266"/>
            <a:ext cx="3651467" cy="1676603"/>
          </a:xfrm>
        </p:spPr>
        <p:txBody>
          <a:bodyPr>
            <a:normAutofit/>
          </a:bodyPr>
          <a:lstStyle/>
          <a:p>
            <a:r>
              <a:rPr lang="nl-NL" sz="3700" dirty="0"/>
              <a:t>Grijze roodstaart Geslachtsbepaling</a:t>
            </a:r>
            <a:br>
              <a:rPr lang="nl-NL" sz="3700" dirty="0"/>
            </a:br>
            <a:endParaRPr lang="nl-NL" sz="3700" dirty="0"/>
          </a:p>
        </p:txBody>
      </p:sp>
      <p:sp>
        <p:nvSpPr>
          <p:cNvPr id="3" name="Tijdelijke aanduiding voor inhoud 2">
            <a:extLst>
              <a:ext uri="{FF2B5EF4-FFF2-40B4-BE49-F238E27FC236}">
                <a16:creationId xmlns:a16="http://schemas.microsoft.com/office/drawing/2014/main" id="{3BAE30D0-F9A1-48FA-A5C2-0BE0B7693555}"/>
              </a:ext>
            </a:extLst>
          </p:cNvPr>
          <p:cNvSpPr>
            <a:spLocks noGrp="1"/>
          </p:cNvSpPr>
          <p:nvPr>
            <p:ph idx="1"/>
          </p:nvPr>
        </p:nvSpPr>
        <p:spPr>
          <a:xfrm>
            <a:off x="648931" y="2438400"/>
            <a:ext cx="3651466" cy="3785419"/>
          </a:xfrm>
        </p:spPr>
        <p:txBody>
          <a:bodyPr>
            <a:normAutofit/>
          </a:bodyPr>
          <a:lstStyle/>
          <a:p>
            <a:endParaRPr lang="nl-NL" sz="1800"/>
          </a:p>
        </p:txBody>
      </p:sp>
      <p:pic>
        <p:nvPicPr>
          <p:cNvPr id="4" name="Picture 2" descr="Afbeeldingsresultaat voor grijze roodstaart">
            <a:extLst>
              <a:ext uri="{FF2B5EF4-FFF2-40B4-BE49-F238E27FC236}">
                <a16:creationId xmlns:a16="http://schemas.microsoft.com/office/drawing/2014/main" id="{9075E29E-800D-4575-85E1-1D487863EE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44" r="7940"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80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49429-BE7C-4FD7-B51D-F3FF0EC14A2C}"/>
              </a:ext>
            </a:extLst>
          </p:cNvPr>
          <p:cNvSpPr>
            <a:spLocks noGrp="1"/>
          </p:cNvSpPr>
          <p:nvPr>
            <p:ph type="title"/>
          </p:nvPr>
        </p:nvSpPr>
        <p:spPr>
          <a:xfrm>
            <a:off x="4965430" y="629268"/>
            <a:ext cx="6586491" cy="1286160"/>
          </a:xfrm>
        </p:spPr>
        <p:txBody>
          <a:bodyPr anchor="b">
            <a:normAutofit fontScale="90000"/>
          </a:bodyPr>
          <a:lstStyle/>
          <a:p>
            <a:r>
              <a:rPr lang="nl-NL" dirty="0"/>
              <a:t>Dwerg papagaai Gedrag</a:t>
            </a:r>
            <a:br>
              <a:rPr lang="nl-NL" dirty="0"/>
            </a:br>
            <a:endParaRPr lang="nl-NL" dirty="0"/>
          </a:p>
        </p:txBody>
      </p:sp>
      <p:pic>
        <p:nvPicPr>
          <p:cNvPr id="4" name="Picture 2" descr="Afbeeldingsresultaat voor zwartmasker dwergpapegaai">
            <a:extLst>
              <a:ext uri="{FF2B5EF4-FFF2-40B4-BE49-F238E27FC236}">
                <a16:creationId xmlns:a16="http://schemas.microsoft.com/office/drawing/2014/main" id="{DDDBE60C-90A1-4C4E-BF7B-629696000B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49" r="212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C913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2F02C5B-89D1-409C-B14C-6A64A574589F}"/>
              </a:ext>
            </a:extLst>
          </p:cNvPr>
          <p:cNvSpPr>
            <a:spLocks noGrp="1"/>
          </p:cNvSpPr>
          <p:nvPr>
            <p:ph idx="1"/>
          </p:nvPr>
        </p:nvSpPr>
        <p:spPr>
          <a:xfrm>
            <a:off x="4965431" y="2438400"/>
            <a:ext cx="6586489" cy="3785419"/>
          </a:xfrm>
        </p:spPr>
        <p:txBody>
          <a:bodyPr>
            <a:normAutofit/>
          </a:bodyPr>
          <a:lstStyle/>
          <a:p>
            <a:r>
              <a:rPr lang="nl-NL" sz="2000" dirty="0"/>
              <a:t>Sociaal</a:t>
            </a:r>
          </a:p>
          <a:p>
            <a:r>
              <a:rPr lang="nl-NL" sz="2000" dirty="0"/>
              <a:t>Groepsverband</a:t>
            </a:r>
          </a:p>
          <a:p>
            <a:r>
              <a:rPr lang="nl-NL" sz="2000" dirty="0"/>
              <a:t>Koppeltjes voor het leven</a:t>
            </a:r>
          </a:p>
          <a:p>
            <a:endParaRPr lang="nl-NL" sz="2000" dirty="0"/>
          </a:p>
        </p:txBody>
      </p:sp>
      <p:pic>
        <p:nvPicPr>
          <p:cNvPr id="6" name="Afbeelding 5" descr="Afbeeldingsresultaat voor dwergpapegaai"/>
          <p:cNvPicPr/>
          <p:nvPr/>
        </p:nvPicPr>
        <p:blipFill>
          <a:blip r:embed="rId3">
            <a:extLst>
              <a:ext uri="{28A0092B-C50C-407E-A947-70E740481C1C}">
                <a14:useLocalDpi xmlns:a14="http://schemas.microsoft.com/office/drawing/2010/main" val="0"/>
              </a:ext>
            </a:extLst>
          </a:blip>
          <a:srcRect/>
          <a:stretch>
            <a:fillRect/>
          </a:stretch>
        </p:blipFill>
        <p:spPr bwMode="auto">
          <a:xfrm>
            <a:off x="8784455" y="3557822"/>
            <a:ext cx="2605839" cy="2665997"/>
          </a:xfrm>
          <a:prstGeom prst="rect">
            <a:avLst/>
          </a:prstGeom>
          <a:noFill/>
          <a:ln>
            <a:noFill/>
          </a:ln>
        </p:spPr>
      </p:pic>
    </p:spTree>
    <p:extLst>
      <p:ext uri="{BB962C8B-B14F-4D97-AF65-F5344CB8AC3E}">
        <p14:creationId xmlns:p14="http://schemas.microsoft.com/office/powerpoint/2010/main" val="17972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9668F-7D81-4FA4-BFF2-A8090A7A205B}"/>
              </a:ext>
            </a:extLst>
          </p:cNvPr>
          <p:cNvSpPr>
            <a:spLocks noGrp="1"/>
          </p:cNvSpPr>
          <p:nvPr>
            <p:ph type="title"/>
          </p:nvPr>
        </p:nvSpPr>
        <p:spPr>
          <a:xfrm>
            <a:off x="762001" y="803325"/>
            <a:ext cx="5314536" cy="1325563"/>
          </a:xfrm>
        </p:spPr>
        <p:txBody>
          <a:bodyPr>
            <a:normAutofit fontScale="90000"/>
          </a:bodyPr>
          <a:lstStyle/>
          <a:p>
            <a:r>
              <a:rPr lang="nl-NL" dirty="0">
                <a:solidFill>
                  <a:schemeClr val="bg1"/>
                </a:solidFill>
              </a:rPr>
              <a:t>Dwerg papagaai Geslachtsbepaling</a:t>
            </a:r>
            <a:br>
              <a:rPr lang="nl-NL" dirty="0">
                <a:solidFill>
                  <a:schemeClr val="bg1"/>
                </a:solidFill>
              </a:rPr>
            </a:br>
            <a:br>
              <a:rPr lang="nl-NL" dirty="0"/>
            </a:br>
            <a:endParaRPr lang="nl-NL" dirty="0"/>
          </a:p>
        </p:txBody>
      </p:sp>
      <p:sp>
        <p:nvSpPr>
          <p:cNvPr id="3" name="Tijdelijke aanduiding voor inhoud 2">
            <a:extLst>
              <a:ext uri="{FF2B5EF4-FFF2-40B4-BE49-F238E27FC236}">
                <a16:creationId xmlns:a16="http://schemas.microsoft.com/office/drawing/2014/main" id="{9F9240A3-2331-4BDB-8EB7-2AD523273034}"/>
              </a:ext>
            </a:extLst>
          </p:cNvPr>
          <p:cNvSpPr>
            <a:spLocks noGrp="1"/>
          </p:cNvSpPr>
          <p:nvPr>
            <p:ph idx="1"/>
          </p:nvPr>
        </p:nvSpPr>
        <p:spPr>
          <a:xfrm>
            <a:off x="761994" y="3041153"/>
            <a:ext cx="5314543" cy="3375920"/>
          </a:xfrm>
        </p:spPr>
        <p:txBody>
          <a:bodyPr anchor="t">
            <a:normAutofit/>
          </a:bodyPr>
          <a:lstStyle/>
          <a:p>
            <a:pPr marL="0" indent="0">
              <a:buNone/>
            </a:pPr>
            <a:r>
              <a:rPr lang="nl-NL" sz="1800" dirty="0">
                <a:solidFill>
                  <a:schemeClr val="bg1"/>
                </a:solidFill>
              </a:rPr>
              <a:t>Vrouw: Bredere bekken</a:t>
            </a:r>
          </a:p>
          <a:p>
            <a:pPr marL="0" indent="0">
              <a:buNone/>
            </a:pPr>
            <a:r>
              <a:rPr lang="nl-NL" sz="1800" dirty="0">
                <a:solidFill>
                  <a:schemeClr val="bg1"/>
                </a:solidFill>
              </a:rPr>
              <a:t>DNA-Test bloed of veer</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Afbeeldingsresultaat voor Perzikkop dwergpapegaai">
            <a:extLst>
              <a:ext uri="{FF2B5EF4-FFF2-40B4-BE49-F238E27FC236}">
                <a16:creationId xmlns:a16="http://schemas.microsoft.com/office/drawing/2014/main" id="{A051F611-FB99-4268-B7CE-2912D46AA6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5"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548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1390321-BCAC-4A6F-880E-7CA38DE30ED6}"/>
              </a:ext>
            </a:extLst>
          </p:cNvPr>
          <p:cNvSpPr>
            <a:spLocks noGrp="1"/>
          </p:cNvSpPr>
          <p:nvPr>
            <p:ph type="title"/>
          </p:nvPr>
        </p:nvSpPr>
        <p:spPr>
          <a:xfrm>
            <a:off x="655320" y="365125"/>
            <a:ext cx="9013052" cy="1623312"/>
          </a:xfrm>
        </p:spPr>
        <p:txBody>
          <a:bodyPr anchor="b">
            <a:normAutofit/>
          </a:bodyPr>
          <a:lstStyle/>
          <a:p>
            <a:r>
              <a:rPr lang="nl-NL" sz="4000"/>
              <a:t>Leerdoelen</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6F89EFB-C6EA-47BE-AD99-6B2B14EEE90A}"/>
              </a:ext>
            </a:extLst>
          </p:cNvPr>
          <p:cNvSpPr>
            <a:spLocks noGrp="1"/>
          </p:cNvSpPr>
          <p:nvPr>
            <p:ph idx="1"/>
          </p:nvPr>
        </p:nvSpPr>
        <p:spPr>
          <a:xfrm>
            <a:off x="655320" y="2644518"/>
            <a:ext cx="9013052" cy="3327251"/>
          </a:xfrm>
        </p:spPr>
        <p:txBody>
          <a:bodyPr>
            <a:normAutofit/>
          </a:bodyPr>
          <a:lstStyle/>
          <a:p>
            <a:r>
              <a:rPr lang="nl-NL" sz="2000"/>
              <a:t>Soortenkennis</a:t>
            </a:r>
          </a:p>
          <a:p>
            <a:r>
              <a:rPr lang="nl-NL" sz="2000"/>
              <a:t>Advies geven over gedrag</a:t>
            </a:r>
          </a:p>
          <a:p>
            <a:r>
              <a:rPr lang="nl-NL" sz="2000"/>
              <a:t>Verschillen in geslacht omschrijven</a:t>
            </a:r>
          </a:p>
        </p:txBody>
      </p:sp>
    </p:spTree>
    <p:extLst>
      <p:ext uri="{BB962C8B-B14F-4D97-AF65-F5344CB8AC3E}">
        <p14:creationId xmlns:p14="http://schemas.microsoft.com/office/powerpoint/2010/main" val="340024556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fbeeldingsresultaat voor grasparkiet">
            <a:extLst>
              <a:ext uri="{FF2B5EF4-FFF2-40B4-BE49-F238E27FC236}">
                <a16:creationId xmlns:a16="http://schemas.microsoft.com/office/drawing/2014/main" id="{51F9F9B8-F572-4987-AA67-D99997AAB6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46"/>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E862075B-C16C-4598-9C6B-9518F4D52F5D}"/>
              </a:ext>
            </a:extLst>
          </p:cNvPr>
          <p:cNvSpPr>
            <a:spLocks noGrp="1"/>
          </p:cNvSpPr>
          <p:nvPr>
            <p:ph type="title"/>
          </p:nvPr>
        </p:nvSpPr>
        <p:spPr>
          <a:xfrm>
            <a:off x="709448" y="1913950"/>
            <a:ext cx="4204137" cy="1342754"/>
          </a:xfrm>
        </p:spPr>
        <p:txBody>
          <a:bodyPr>
            <a:normAutofit/>
          </a:bodyPr>
          <a:lstStyle/>
          <a:p>
            <a:pPr algn="ctr"/>
            <a:r>
              <a:rPr lang="nl-NL" sz="3600"/>
              <a:t>Grasparkiet Gedrag</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45CF0AE-07C4-4BB3-8F86-EBC43055B654}"/>
              </a:ext>
            </a:extLst>
          </p:cNvPr>
          <p:cNvSpPr>
            <a:spLocks noGrp="1"/>
          </p:cNvSpPr>
          <p:nvPr>
            <p:ph idx="1"/>
          </p:nvPr>
        </p:nvSpPr>
        <p:spPr>
          <a:xfrm>
            <a:off x="525516" y="3417573"/>
            <a:ext cx="4593021" cy="2619839"/>
          </a:xfrm>
        </p:spPr>
        <p:txBody>
          <a:bodyPr anchor="ctr">
            <a:normAutofit/>
          </a:bodyPr>
          <a:lstStyle/>
          <a:p>
            <a:r>
              <a:rPr lang="nl-NL" sz="1800" dirty="0"/>
              <a:t>Sociaal met elkaar</a:t>
            </a:r>
          </a:p>
          <a:p>
            <a:r>
              <a:rPr lang="nl-NL" sz="1800" dirty="0"/>
              <a:t>Makkelijk tam</a:t>
            </a:r>
          </a:p>
          <a:p>
            <a:r>
              <a:rPr lang="nl-NL" sz="1800" dirty="0"/>
              <a:t>Afleiding nodig</a:t>
            </a:r>
          </a:p>
          <a:p>
            <a:r>
              <a:rPr lang="nl-NL" sz="1800" dirty="0"/>
              <a:t>Samen slapen </a:t>
            </a:r>
          </a:p>
          <a:p>
            <a:r>
              <a:rPr lang="nl-NL" sz="1800" dirty="0"/>
              <a:t>Foerageren in de ochtend</a:t>
            </a:r>
          </a:p>
        </p:txBody>
      </p:sp>
    </p:spTree>
    <p:extLst>
      <p:ext uri="{BB962C8B-B14F-4D97-AF65-F5344CB8AC3E}">
        <p14:creationId xmlns:p14="http://schemas.microsoft.com/office/powerpoint/2010/main" val="12567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C7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C2185B-6AC3-489D-99F4-1E6E3912F9C4}"/>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Grasparkiet Geslachtsbepaling</a:t>
            </a:r>
          </a:p>
        </p:txBody>
      </p:sp>
      <p:pic>
        <p:nvPicPr>
          <p:cNvPr id="4" name="Picture 2" descr="Afbeeldingsresultaat voor grasparkiet">
            <a:extLst>
              <a:ext uri="{FF2B5EF4-FFF2-40B4-BE49-F238E27FC236}">
                <a16:creationId xmlns:a16="http://schemas.microsoft.com/office/drawing/2014/main" id="{B669F97E-6328-42BC-BC6A-5C2885A074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6"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8B2DF64-2F9F-490C-B4C6-97261E108E9A}"/>
              </a:ext>
            </a:extLst>
          </p:cNvPr>
          <p:cNvSpPr>
            <a:spLocks noGrp="1"/>
          </p:cNvSpPr>
          <p:nvPr>
            <p:ph idx="1"/>
          </p:nvPr>
        </p:nvSpPr>
        <p:spPr>
          <a:xfrm>
            <a:off x="8029319" y="917725"/>
            <a:ext cx="3424739" cy="4852362"/>
          </a:xfrm>
        </p:spPr>
        <p:txBody>
          <a:bodyPr anchor="ctr">
            <a:normAutofit/>
          </a:bodyPr>
          <a:lstStyle/>
          <a:p>
            <a:endParaRPr lang="nl-NL" sz="2000" dirty="0">
              <a:solidFill>
                <a:srgbClr val="FFFFFF"/>
              </a:solidFill>
            </a:endParaRPr>
          </a:p>
          <a:p>
            <a:endParaRPr lang="nl-NL" sz="2000" dirty="0">
              <a:solidFill>
                <a:srgbClr val="FFFFFF"/>
              </a:solidFill>
            </a:endParaRPr>
          </a:p>
          <a:p>
            <a:r>
              <a:rPr lang="nl-NL" sz="2000" dirty="0">
                <a:solidFill>
                  <a:srgbClr val="FFFFFF"/>
                </a:solidFill>
              </a:rPr>
              <a:t>Man: Blauwe neus dop</a:t>
            </a:r>
          </a:p>
          <a:p>
            <a:r>
              <a:rPr lang="nl-NL" sz="2000" dirty="0">
                <a:solidFill>
                  <a:srgbClr val="FFFFFF"/>
                </a:solidFill>
              </a:rPr>
              <a:t>Vrouw: Bruine neus dop/licht roze</a:t>
            </a:r>
          </a:p>
        </p:txBody>
      </p:sp>
      <p:pic>
        <p:nvPicPr>
          <p:cNvPr id="7" name="Afbeelding 6" descr="Gerelateerde afbeeld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9881" y="465222"/>
            <a:ext cx="3185160" cy="2209749"/>
          </a:xfrm>
          <a:prstGeom prst="rect">
            <a:avLst/>
          </a:prstGeom>
          <a:noFill/>
          <a:ln>
            <a:noFill/>
          </a:ln>
        </p:spPr>
      </p:pic>
    </p:spTree>
    <p:extLst>
      <p:ext uri="{BB962C8B-B14F-4D97-AF65-F5344CB8AC3E}">
        <p14:creationId xmlns:p14="http://schemas.microsoft.com/office/powerpoint/2010/main" val="90573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6FBF7-9302-4E72-895A-BBE01180A4AD}"/>
              </a:ext>
            </a:extLst>
          </p:cNvPr>
          <p:cNvSpPr>
            <a:spLocks noGrp="1"/>
          </p:cNvSpPr>
          <p:nvPr>
            <p:ph type="title"/>
          </p:nvPr>
        </p:nvSpPr>
        <p:spPr/>
        <p:txBody>
          <a:bodyPr/>
          <a:lstStyle/>
          <a:p>
            <a:r>
              <a:rPr lang="nl-NL" dirty="0"/>
              <a:t>Geslachtsbepaling Papegaai </a:t>
            </a:r>
            <a:r>
              <a:rPr lang="nl-NL" dirty="0" err="1"/>
              <a:t>achtigen</a:t>
            </a:r>
            <a:endParaRPr lang="nl-NL" dirty="0"/>
          </a:p>
        </p:txBody>
      </p:sp>
      <p:sp>
        <p:nvSpPr>
          <p:cNvPr id="3" name="Tijdelijke aanduiding voor inhoud 2">
            <a:extLst>
              <a:ext uri="{FF2B5EF4-FFF2-40B4-BE49-F238E27FC236}">
                <a16:creationId xmlns:a16="http://schemas.microsoft.com/office/drawing/2014/main" id="{CCAABC62-35B3-41EE-8749-3A77017D557F}"/>
              </a:ext>
            </a:extLst>
          </p:cNvPr>
          <p:cNvSpPr>
            <a:spLocks noGrp="1"/>
          </p:cNvSpPr>
          <p:nvPr>
            <p:ph idx="1"/>
          </p:nvPr>
        </p:nvSpPr>
        <p:spPr/>
        <p:txBody>
          <a:bodyPr/>
          <a:lstStyle/>
          <a:p>
            <a:r>
              <a:rPr lang="nl-NL" dirty="0"/>
              <a:t>Endoscopisch Onderzoek</a:t>
            </a:r>
          </a:p>
          <a:p>
            <a:r>
              <a:rPr lang="nl-NL" dirty="0"/>
              <a:t>DNA onderzoek</a:t>
            </a:r>
          </a:p>
          <a:p>
            <a:r>
              <a:rPr lang="nl-NL" dirty="0"/>
              <a:t>Uiterlijke kenmerken</a:t>
            </a:r>
          </a:p>
          <a:p>
            <a:r>
              <a:rPr lang="nl-NL" dirty="0"/>
              <a:t>Bekken voelen</a:t>
            </a:r>
          </a:p>
          <a:p>
            <a:r>
              <a:rPr lang="nl-NL" dirty="0"/>
              <a:t>Gedrag</a:t>
            </a:r>
          </a:p>
        </p:txBody>
      </p:sp>
    </p:spTree>
    <p:extLst>
      <p:ext uri="{BB962C8B-B14F-4D97-AF65-F5344CB8AC3E}">
        <p14:creationId xmlns:p14="http://schemas.microsoft.com/office/powerpoint/2010/main" val="416550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CB86987-0590-445D-BA32-DE096F3C6661}"/>
              </a:ext>
            </a:extLst>
          </p:cNvPr>
          <p:cNvSpPr>
            <a:spLocks noGrp="1"/>
          </p:cNvSpPr>
          <p:nvPr>
            <p:ph type="title"/>
          </p:nvPr>
        </p:nvSpPr>
        <p:spPr>
          <a:xfrm>
            <a:off x="863029" y="1012004"/>
            <a:ext cx="3416158" cy="4795408"/>
          </a:xfrm>
        </p:spPr>
        <p:txBody>
          <a:bodyPr>
            <a:normAutofit/>
          </a:bodyPr>
          <a:lstStyle/>
          <a:p>
            <a:r>
              <a:rPr lang="nl-NL">
                <a:solidFill>
                  <a:srgbClr val="FFFFFF"/>
                </a:solidFill>
              </a:rPr>
              <a:t>Klasse vogels</a:t>
            </a:r>
          </a:p>
        </p:txBody>
      </p:sp>
      <p:graphicFrame>
        <p:nvGraphicFramePr>
          <p:cNvPr id="5" name="Tijdelijke aanduiding voor inhoud 2">
            <a:extLst>
              <a:ext uri="{FF2B5EF4-FFF2-40B4-BE49-F238E27FC236}">
                <a16:creationId xmlns:a16="http://schemas.microsoft.com/office/drawing/2014/main" id="{20605169-98F1-4A11-B7F8-0B6C6DAFE3EB}"/>
              </a:ext>
            </a:extLst>
          </p:cNvPr>
          <p:cNvGraphicFramePr>
            <a:graphicFrameLocks noGrp="1"/>
          </p:cNvGraphicFramePr>
          <p:nvPr>
            <p:ph idx="1"/>
            <p:extLst>
              <p:ext uri="{D42A27DB-BD31-4B8C-83A1-F6EECF244321}">
                <p14:modId xmlns:p14="http://schemas.microsoft.com/office/powerpoint/2010/main" val="375890136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82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C2EBA61-2181-4D69-965A-612EAC52CF22}"/>
              </a:ext>
            </a:extLst>
          </p:cNvPr>
          <p:cNvSpPr>
            <a:spLocks noGrp="1"/>
          </p:cNvSpPr>
          <p:nvPr>
            <p:ph type="title"/>
          </p:nvPr>
        </p:nvSpPr>
        <p:spPr>
          <a:xfrm>
            <a:off x="863029" y="1012004"/>
            <a:ext cx="3416158" cy="4795408"/>
          </a:xfrm>
        </p:spPr>
        <p:txBody>
          <a:bodyPr>
            <a:normAutofit/>
          </a:bodyPr>
          <a:lstStyle/>
          <a:p>
            <a:r>
              <a:rPr lang="nl-NL">
                <a:solidFill>
                  <a:srgbClr val="FFFFFF"/>
                </a:solidFill>
              </a:rPr>
              <a:t>Soort: Papagaai achtigen</a:t>
            </a:r>
          </a:p>
        </p:txBody>
      </p:sp>
      <p:graphicFrame>
        <p:nvGraphicFramePr>
          <p:cNvPr id="5" name="Tijdelijke aanduiding voor inhoud 2">
            <a:extLst>
              <a:ext uri="{FF2B5EF4-FFF2-40B4-BE49-F238E27FC236}">
                <a16:creationId xmlns:a16="http://schemas.microsoft.com/office/drawing/2014/main" id="{ED85F501-9D2C-464F-A91F-19007EBA7420}"/>
              </a:ext>
            </a:extLst>
          </p:cNvPr>
          <p:cNvGraphicFramePr>
            <a:graphicFrameLocks noGrp="1"/>
          </p:cNvGraphicFramePr>
          <p:nvPr>
            <p:ph idx="1"/>
            <p:extLst>
              <p:ext uri="{D42A27DB-BD31-4B8C-83A1-F6EECF244321}">
                <p14:modId xmlns:p14="http://schemas.microsoft.com/office/powerpoint/2010/main" val="7547611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36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52E199-9520-4DA6-834B-E63B9F8D0003}"/>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Casus: Dierenwinkel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4B211FC-52BB-4BE8-BEED-348BEF665D77}"/>
              </a:ext>
            </a:extLst>
          </p:cNvPr>
          <p:cNvSpPr>
            <a:spLocks noGrp="1"/>
          </p:cNvSpPr>
          <p:nvPr>
            <p:ph idx="1"/>
          </p:nvPr>
        </p:nvSpPr>
        <p:spPr>
          <a:xfrm>
            <a:off x="4976031" y="963877"/>
            <a:ext cx="6377769" cy="4930246"/>
          </a:xfrm>
        </p:spPr>
        <p:txBody>
          <a:bodyPr anchor="ctr">
            <a:normAutofit/>
          </a:bodyPr>
          <a:lstStyle/>
          <a:p>
            <a:r>
              <a:rPr lang="nl-NL" sz="2400"/>
              <a:t>Er komt een nieuw soort papagaai binnen. Er valt weinig over te vinden op internet. Hoe zorg je ervoor dat je het dier toch zo goed mogelijk kan huisvesten en het de juiste verzorging/voeding krijgt?</a:t>
            </a:r>
          </a:p>
        </p:txBody>
      </p:sp>
    </p:spTree>
    <p:extLst>
      <p:ext uri="{BB962C8B-B14F-4D97-AF65-F5344CB8AC3E}">
        <p14:creationId xmlns:p14="http://schemas.microsoft.com/office/powerpoint/2010/main" val="326183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DFF49-F667-4AF3-9417-4E43A4F40707}"/>
              </a:ext>
            </a:extLst>
          </p:cNvPr>
          <p:cNvSpPr>
            <a:spLocks noGrp="1"/>
          </p:cNvSpPr>
          <p:nvPr>
            <p:ph type="title"/>
          </p:nvPr>
        </p:nvSpPr>
        <p:spPr>
          <a:xfrm>
            <a:off x="648929" y="629266"/>
            <a:ext cx="5127031" cy="1676603"/>
          </a:xfrm>
        </p:spPr>
        <p:txBody>
          <a:bodyPr>
            <a:normAutofit/>
          </a:bodyPr>
          <a:lstStyle/>
          <a:p>
            <a:r>
              <a:rPr lang="nl-NL" dirty="0"/>
              <a:t>Rode Lori Gedrag</a:t>
            </a:r>
          </a:p>
        </p:txBody>
      </p:sp>
      <p:sp>
        <p:nvSpPr>
          <p:cNvPr id="3" name="Tijdelijke aanduiding voor inhoud 2">
            <a:extLst>
              <a:ext uri="{FF2B5EF4-FFF2-40B4-BE49-F238E27FC236}">
                <a16:creationId xmlns:a16="http://schemas.microsoft.com/office/drawing/2014/main" id="{35848F65-E006-4E58-B46A-7B321E449F0A}"/>
              </a:ext>
            </a:extLst>
          </p:cNvPr>
          <p:cNvSpPr>
            <a:spLocks noGrp="1"/>
          </p:cNvSpPr>
          <p:nvPr>
            <p:ph idx="1"/>
          </p:nvPr>
        </p:nvSpPr>
        <p:spPr>
          <a:xfrm>
            <a:off x="648930" y="2438400"/>
            <a:ext cx="5127029" cy="3785419"/>
          </a:xfrm>
        </p:spPr>
        <p:txBody>
          <a:bodyPr>
            <a:normAutofit/>
          </a:bodyPr>
          <a:lstStyle/>
          <a:p>
            <a:r>
              <a:rPr lang="nl-NL" sz="2000" dirty="0"/>
              <a:t>Vriendelijke karakter</a:t>
            </a:r>
          </a:p>
          <a:p>
            <a:r>
              <a:rPr lang="nl-NL" sz="2000" dirty="0"/>
              <a:t>Makkelijk tam</a:t>
            </a:r>
          </a:p>
          <a:p>
            <a:r>
              <a:rPr lang="nl-NL" sz="2000" dirty="0"/>
              <a:t>Badderen </a:t>
            </a:r>
          </a:p>
          <a:p>
            <a:r>
              <a:rPr lang="nl-NL" sz="2000" dirty="0"/>
              <a:t>Klimmen</a:t>
            </a:r>
          </a:p>
          <a:p>
            <a:r>
              <a:rPr lang="nl-NL" sz="2000" dirty="0"/>
              <a:t>Luidruchtig</a:t>
            </a:r>
          </a:p>
        </p:txBody>
      </p:sp>
      <p:pic>
        <p:nvPicPr>
          <p:cNvPr id="6" name="Afbeelding 5" descr="Gerelateerde afbeeldi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94357" y="770021"/>
            <a:ext cx="4090737" cy="5085347"/>
          </a:xfrm>
          <a:prstGeom prst="rect">
            <a:avLst/>
          </a:prstGeom>
          <a:noFill/>
          <a:ln>
            <a:noFill/>
          </a:ln>
        </p:spPr>
      </p:pic>
    </p:spTree>
    <p:extLst>
      <p:ext uri="{BB962C8B-B14F-4D97-AF65-F5344CB8AC3E}">
        <p14:creationId xmlns:p14="http://schemas.microsoft.com/office/powerpoint/2010/main" val="292920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224A0-299D-4661-AF19-D87886361282}"/>
              </a:ext>
            </a:extLst>
          </p:cNvPr>
          <p:cNvSpPr>
            <a:spLocks noGrp="1"/>
          </p:cNvSpPr>
          <p:nvPr>
            <p:ph type="title"/>
          </p:nvPr>
        </p:nvSpPr>
        <p:spPr>
          <a:xfrm>
            <a:off x="648929" y="629266"/>
            <a:ext cx="6586491" cy="1676603"/>
          </a:xfrm>
        </p:spPr>
        <p:txBody>
          <a:bodyPr>
            <a:normAutofit/>
          </a:bodyPr>
          <a:lstStyle/>
          <a:p>
            <a:r>
              <a:rPr lang="nl-NL" dirty="0"/>
              <a:t>Rode Lori Geslachtsbepaling</a:t>
            </a:r>
          </a:p>
        </p:txBody>
      </p:sp>
      <p:sp>
        <p:nvSpPr>
          <p:cNvPr id="3" name="Tijdelijke aanduiding voor inhoud 2">
            <a:extLst>
              <a:ext uri="{FF2B5EF4-FFF2-40B4-BE49-F238E27FC236}">
                <a16:creationId xmlns:a16="http://schemas.microsoft.com/office/drawing/2014/main" id="{55754A66-63EA-4C52-8A84-5A99657773DF}"/>
              </a:ext>
            </a:extLst>
          </p:cNvPr>
          <p:cNvSpPr>
            <a:spLocks noGrp="1"/>
          </p:cNvSpPr>
          <p:nvPr>
            <p:ph idx="1"/>
          </p:nvPr>
        </p:nvSpPr>
        <p:spPr>
          <a:xfrm>
            <a:off x="648930" y="2438400"/>
            <a:ext cx="6586489" cy="3785419"/>
          </a:xfrm>
        </p:spPr>
        <p:txBody>
          <a:bodyPr>
            <a:normAutofit/>
          </a:bodyPr>
          <a:lstStyle/>
          <a:p>
            <a:r>
              <a:rPr lang="nl-NL" sz="2400" dirty="0"/>
              <a:t>DNA-Test</a:t>
            </a:r>
          </a:p>
        </p:txBody>
      </p:sp>
      <p:pic>
        <p:nvPicPr>
          <p:cNvPr id="5" name="Picture 2" descr="Gerelateerde afbeeld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980" y="249381"/>
            <a:ext cx="4101538" cy="315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26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D7ED2-1004-4D26-93B0-902B96F2DE54}"/>
              </a:ext>
            </a:extLst>
          </p:cNvPr>
          <p:cNvSpPr>
            <a:spLocks noGrp="1"/>
          </p:cNvSpPr>
          <p:nvPr>
            <p:ph type="title"/>
          </p:nvPr>
        </p:nvSpPr>
        <p:spPr>
          <a:xfrm>
            <a:off x="648929" y="629266"/>
            <a:ext cx="5127031" cy="1676603"/>
          </a:xfrm>
        </p:spPr>
        <p:txBody>
          <a:bodyPr>
            <a:normAutofit/>
          </a:bodyPr>
          <a:lstStyle/>
          <a:p>
            <a:r>
              <a:rPr lang="nl-NL" dirty="0"/>
              <a:t>Kaketoe gedrag</a:t>
            </a:r>
          </a:p>
        </p:txBody>
      </p:sp>
      <p:sp>
        <p:nvSpPr>
          <p:cNvPr id="3" name="Tijdelijke aanduiding voor inhoud 2">
            <a:extLst>
              <a:ext uri="{FF2B5EF4-FFF2-40B4-BE49-F238E27FC236}">
                <a16:creationId xmlns:a16="http://schemas.microsoft.com/office/drawing/2014/main" id="{705974D8-D1B5-4052-B92D-2CCD3F6FCC13}"/>
              </a:ext>
            </a:extLst>
          </p:cNvPr>
          <p:cNvSpPr>
            <a:spLocks noGrp="1"/>
          </p:cNvSpPr>
          <p:nvPr>
            <p:ph idx="1"/>
          </p:nvPr>
        </p:nvSpPr>
        <p:spPr>
          <a:xfrm>
            <a:off x="648930" y="2438400"/>
            <a:ext cx="5127029" cy="3785419"/>
          </a:xfrm>
        </p:spPr>
        <p:txBody>
          <a:bodyPr>
            <a:normAutofit/>
          </a:bodyPr>
          <a:lstStyle/>
          <a:p>
            <a:endParaRPr lang="nl-NL" sz="2000"/>
          </a:p>
        </p:txBody>
      </p:sp>
      <p:pic>
        <p:nvPicPr>
          <p:cNvPr id="4" name="Picture 2" descr="Afbeeldingsresultaat voor kleine geelkuifkaketoe">
            <a:extLst>
              <a:ext uri="{FF2B5EF4-FFF2-40B4-BE49-F238E27FC236}">
                <a16:creationId xmlns:a16="http://schemas.microsoft.com/office/drawing/2014/main" id="{438CFDED-1FA1-4DA1-8118-C95F6A8FD5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584"/>
          <a:stretch/>
        </p:blipFill>
        <p:spPr bwMode="auto">
          <a:xfrm>
            <a:off x="6090612" y="10"/>
            <a:ext cx="6101387"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4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A17AD-8704-4B3B-80D6-2DA366C53AAF}"/>
              </a:ext>
            </a:extLst>
          </p:cNvPr>
          <p:cNvSpPr>
            <a:spLocks noGrp="1"/>
          </p:cNvSpPr>
          <p:nvPr>
            <p:ph type="title"/>
          </p:nvPr>
        </p:nvSpPr>
        <p:spPr>
          <a:xfrm>
            <a:off x="648929" y="629266"/>
            <a:ext cx="3651467" cy="1676603"/>
          </a:xfrm>
        </p:spPr>
        <p:txBody>
          <a:bodyPr>
            <a:normAutofit/>
          </a:bodyPr>
          <a:lstStyle/>
          <a:p>
            <a:r>
              <a:rPr lang="nl-NL" sz="3700"/>
              <a:t>Kaketoe Geslachtsbepaling</a:t>
            </a:r>
          </a:p>
        </p:txBody>
      </p:sp>
      <p:sp>
        <p:nvSpPr>
          <p:cNvPr id="3" name="Tijdelijke aanduiding voor inhoud 2">
            <a:extLst>
              <a:ext uri="{FF2B5EF4-FFF2-40B4-BE49-F238E27FC236}">
                <a16:creationId xmlns:a16="http://schemas.microsoft.com/office/drawing/2014/main" id="{185491C5-461C-4E8F-AD14-5BAB6C8F5E0B}"/>
              </a:ext>
            </a:extLst>
          </p:cNvPr>
          <p:cNvSpPr>
            <a:spLocks noGrp="1"/>
          </p:cNvSpPr>
          <p:nvPr>
            <p:ph idx="1"/>
          </p:nvPr>
        </p:nvSpPr>
        <p:spPr>
          <a:xfrm>
            <a:off x="648931" y="2438400"/>
            <a:ext cx="3651466" cy="3785419"/>
          </a:xfrm>
        </p:spPr>
        <p:txBody>
          <a:bodyPr>
            <a:normAutofit/>
          </a:bodyPr>
          <a:lstStyle/>
          <a:p>
            <a:r>
              <a:rPr lang="nl-NL" sz="1800"/>
              <a:t>Man: Donker bruine iris</a:t>
            </a:r>
          </a:p>
          <a:p>
            <a:r>
              <a:rPr lang="nl-NL" sz="1800"/>
              <a:t>Pop: Lichtbruine iris</a:t>
            </a:r>
          </a:p>
          <a:p>
            <a:r>
              <a:rPr lang="nl-NL" sz="1800"/>
              <a:t>Zichtbaar vanaf 3 tot 4 jaar. </a:t>
            </a:r>
          </a:p>
        </p:txBody>
      </p:sp>
      <p:pic>
        <p:nvPicPr>
          <p:cNvPr id="4" name="Picture 2" descr="Afbeeldingsresultaat voor kleine geelkuifkaketoe">
            <a:extLst>
              <a:ext uri="{FF2B5EF4-FFF2-40B4-BE49-F238E27FC236}">
                <a16:creationId xmlns:a16="http://schemas.microsoft.com/office/drawing/2014/main" id="{3B633BBB-0232-4EA6-9444-81AA536B4E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729"/>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1879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327</Words>
  <Application>Microsoft Office PowerPoint</Application>
  <PresentationFormat>Breedbeeld</PresentationFormat>
  <Paragraphs>97</Paragraphs>
  <Slides>22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Calibri Light</vt:lpstr>
      <vt:lpstr>Kantoorthema</vt:lpstr>
      <vt:lpstr>Gedragseigenschappen en Geslachtsbepaling</vt:lpstr>
      <vt:lpstr>Leerdoelen</vt:lpstr>
      <vt:lpstr>Klasse vogels</vt:lpstr>
      <vt:lpstr>Soort: Papagaai achtigen</vt:lpstr>
      <vt:lpstr>Casus: Dierenwinkel</vt:lpstr>
      <vt:lpstr>Rode Lori Gedrag</vt:lpstr>
      <vt:lpstr>Rode Lori Geslachtsbepaling</vt:lpstr>
      <vt:lpstr>Kaketoe gedrag</vt:lpstr>
      <vt:lpstr>Kaketoe Geslachtsbepaling</vt:lpstr>
      <vt:lpstr>Valk parkiet Gedrag</vt:lpstr>
      <vt:lpstr>Valk parkiet Geslachtsbepaling</vt:lpstr>
      <vt:lpstr>Ara gedrag  </vt:lpstr>
      <vt:lpstr>Ara geslachtsbepaling  </vt:lpstr>
      <vt:lpstr>Amazone papagaai gedrag </vt:lpstr>
      <vt:lpstr>Amazone papagaai Geslachtsbepaling </vt:lpstr>
      <vt:lpstr>Grijze roodstaart Gedrag</vt:lpstr>
      <vt:lpstr>Grijze roodstaart Geslachtsbepaling </vt:lpstr>
      <vt:lpstr>Dwerg papagaai Gedrag </vt:lpstr>
      <vt:lpstr>Dwerg papagaai Geslachtsbepaling  </vt:lpstr>
      <vt:lpstr>Grasparkiet Gedrag</vt:lpstr>
      <vt:lpstr>Grasparkiet Geslachtsbepaling</vt:lpstr>
      <vt:lpstr>Geslachtsbepaling Papegaai achtigen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Gedragseigenschappen en Geslachtsbepaling</dc:title>
  <dc:creator>Alishia Koppenaal-Gasper</dc:creator>
  <cp:lastModifiedBy>Joyce Vonk</cp:lastModifiedBy>
  <cp:revision>9</cp:revision>
  <dcterms:created xsi:type="dcterms:W3CDTF">2019-03-13T11:29:08Z</dcterms:created>
  <dcterms:modified xsi:type="dcterms:W3CDTF">2022-02-17T09:00:32Z</dcterms:modified>
</cp:coreProperties>
</file>